
<file path=[Content_Types].xml><?xml version="1.0" encoding="utf-8"?>
<Types xmlns="http://schemas.openxmlformats.org/package/2006/content-types">
  <Default Extension="bin" ContentType="application/vnd.openxmlformats-officedocument.oleObject"/>
  <Default Extension="png" ContentType="image/png"/>
  <Default Extension="jpeg" ContentType="image/jpeg"/>
  <Default Extension="rels" ContentType="application/vnd.openxmlformats-package.relationships+xml"/>
  <Default Extension="xml" ContentType="application/xml"/>
  <Default Extension="vml" ContentType="application/vnd.openxmlformats-officedocument.vmlDrawing"/>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763" r:id="rId1"/>
  </p:sldMasterIdLst>
  <p:notesMasterIdLst>
    <p:notesMasterId r:id="rId16"/>
  </p:notesMasterIdLst>
  <p:sldIdLst>
    <p:sldId id="256" r:id="rId2"/>
    <p:sldId id="258" r:id="rId3"/>
    <p:sldId id="260" r:id="rId4"/>
    <p:sldId id="261" r:id="rId5"/>
    <p:sldId id="283" r:id="rId6"/>
    <p:sldId id="263" r:id="rId7"/>
    <p:sldId id="265" r:id="rId8"/>
    <p:sldId id="267" r:id="rId9"/>
    <p:sldId id="271" r:id="rId10"/>
    <p:sldId id="274" r:id="rId11"/>
    <p:sldId id="278" r:id="rId12"/>
    <p:sldId id="284" r:id="rId13"/>
    <p:sldId id="285" r:id="rId14"/>
    <p:sldId id="281" r:id="rId15"/>
  </p:sldIdLst>
  <p:sldSz cx="9144000" cy="6858000" type="screen4x3"/>
  <p:notesSz cx="6858000" cy="9144000"/>
  <p:defaultTextStyle>
    <a:defPPr>
      <a:defRPr lang="en-US"/>
    </a:defPPr>
    <a:lvl1pPr algn="ctr" rtl="0" fontAlgn="base">
      <a:spcBef>
        <a:spcPct val="0"/>
      </a:spcBef>
      <a:spcAft>
        <a:spcPct val="0"/>
      </a:spcAft>
      <a:defRPr sz="2400" kern="1200">
        <a:solidFill>
          <a:schemeClr val="tx1"/>
        </a:solidFill>
        <a:latin typeface="Times New Roman" pitchFamily="18" charset="0"/>
        <a:ea typeface="+mn-ea"/>
        <a:cs typeface="+mn-cs"/>
      </a:defRPr>
    </a:lvl1pPr>
    <a:lvl2pPr marL="457200" algn="ctr" rtl="0" fontAlgn="base">
      <a:spcBef>
        <a:spcPct val="0"/>
      </a:spcBef>
      <a:spcAft>
        <a:spcPct val="0"/>
      </a:spcAft>
      <a:defRPr sz="2400" kern="1200">
        <a:solidFill>
          <a:schemeClr val="tx1"/>
        </a:solidFill>
        <a:latin typeface="Times New Roman" pitchFamily="18" charset="0"/>
        <a:ea typeface="+mn-ea"/>
        <a:cs typeface="+mn-cs"/>
      </a:defRPr>
    </a:lvl2pPr>
    <a:lvl3pPr marL="914400" algn="ctr" rtl="0" fontAlgn="base">
      <a:spcBef>
        <a:spcPct val="0"/>
      </a:spcBef>
      <a:spcAft>
        <a:spcPct val="0"/>
      </a:spcAft>
      <a:defRPr sz="2400" kern="1200">
        <a:solidFill>
          <a:schemeClr val="tx1"/>
        </a:solidFill>
        <a:latin typeface="Times New Roman" pitchFamily="18" charset="0"/>
        <a:ea typeface="+mn-ea"/>
        <a:cs typeface="+mn-cs"/>
      </a:defRPr>
    </a:lvl3pPr>
    <a:lvl4pPr marL="1371600" algn="ctr" rtl="0" fontAlgn="base">
      <a:spcBef>
        <a:spcPct val="0"/>
      </a:spcBef>
      <a:spcAft>
        <a:spcPct val="0"/>
      </a:spcAft>
      <a:defRPr sz="2400" kern="1200">
        <a:solidFill>
          <a:schemeClr val="tx1"/>
        </a:solidFill>
        <a:latin typeface="Times New Roman" pitchFamily="18" charset="0"/>
        <a:ea typeface="+mn-ea"/>
        <a:cs typeface="+mn-cs"/>
      </a:defRPr>
    </a:lvl4pPr>
    <a:lvl5pPr marL="1828800" algn="ctr" rtl="0" fontAlgn="base">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33364"/>
    <a:srgbClr val="696A90"/>
    <a:srgbClr val="333399"/>
    <a:srgbClr val="F1956B"/>
    <a:srgbClr val="E86025"/>
    <a:srgbClr val="000000"/>
    <a:srgbClr val="FF3300"/>
    <a:srgbClr val="3333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689" autoAdjust="0"/>
    <p:restoredTop sz="93124" autoAdjust="0"/>
  </p:normalViewPr>
  <p:slideViewPr>
    <p:cSldViewPr>
      <p:cViewPr>
        <p:scale>
          <a:sx n="98" d="100"/>
          <a:sy n="98" d="100"/>
        </p:scale>
        <p:origin x="-2088" y="-330"/>
      </p:cViewPr>
      <p:guideLst>
        <p:guide orient="horz" pos="2160"/>
        <p:guide pos="2880"/>
      </p:guideLst>
    </p:cSldViewPr>
  </p:slideViewPr>
  <p:outlineViewPr>
    <p:cViewPr>
      <p:scale>
        <a:sx n="33" d="100"/>
        <a:sy n="33" d="100"/>
      </p:scale>
      <p:origin x="0" y="0"/>
    </p:cViewPr>
    <p:sldLst>
      <p:sld r:id="rId1" collapse="1"/>
    </p:sldLst>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82" d="100"/>
          <a:sy n="82" d="100"/>
        </p:scale>
        <p:origin x="-2016" y="-78"/>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_rels/viewProps.xml.rels><?xml version="1.0" encoding="UTF-8" standalone="yes"?>
<Relationships xmlns="http://schemas.openxmlformats.org/package/2006/relationships"><Relationship Id="rId1" Type="http://schemas.openxmlformats.org/officeDocument/2006/relationships/slide" Target="slides/slide1.xml"/></Relationships>
</file>

<file path=ppt/drawings/_rels/vmlDrawing1.vml.rels><?xml version="1.0" encoding="UTF-8" standalone="yes"?>
<Relationships xmlns="http://schemas.openxmlformats.org/package/2006/relationships"><Relationship Id="rId1" Type="http://schemas.openxmlformats.org/officeDocument/2006/relationships/image" Target="NUL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70690"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defRPr sz="1200">
                <a:latin typeface="Arial" charset="0"/>
              </a:defRPr>
            </a:lvl1pPr>
          </a:lstStyle>
          <a:p>
            <a:pPr>
              <a:defRPr/>
            </a:pPr>
            <a:endParaRPr lang="en-US"/>
          </a:p>
        </p:txBody>
      </p:sp>
      <p:sp>
        <p:nvSpPr>
          <p:cNvPr id="370691"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charset="0"/>
              </a:defRPr>
            </a:lvl1pPr>
          </a:lstStyle>
          <a:p>
            <a:pPr>
              <a:defRPr/>
            </a:pPr>
            <a:endParaRPr lang="en-US"/>
          </a:p>
        </p:txBody>
      </p:sp>
      <p:sp>
        <p:nvSpPr>
          <p:cNvPr id="52228"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70693"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370694"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a:defRPr sz="1200">
                <a:latin typeface="Arial" charset="0"/>
              </a:defRPr>
            </a:lvl1pPr>
          </a:lstStyle>
          <a:p>
            <a:pPr>
              <a:defRPr/>
            </a:pPr>
            <a:endParaRPr lang="en-US"/>
          </a:p>
        </p:txBody>
      </p:sp>
      <p:sp>
        <p:nvSpPr>
          <p:cNvPr id="370695"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Arial" charset="0"/>
              </a:defRPr>
            </a:lvl1pPr>
          </a:lstStyle>
          <a:p>
            <a:pPr>
              <a:defRPr/>
            </a:pPr>
            <a:fld id="{BC94E243-12D1-43AD-91D6-1856EC259942}" type="slidenum">
              <a:rPr lang="en-US"/>
              <a:pPr>
                <a:defRPr/>
              </a:pPr>
              <a:t>‹#›</a:t>
            </a:fld>
            <a:endParaRPr lang="en-US"/>
          </a:p>
        </p:txBody>
      </p:sp>
    </p:spTree>
    <p:extLst>
      <p:ext uri="{BB962C8B-B14F-4D97-AF65-F5344CB8AC3E}">
        <p14:creationId xmlns:p14="http://schemas.microsoft.com/office/powerpoint/2010/main" val="107487701"/>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eaLnBrk="1" hangingPunct="1"/>
            <a:fld id="{32E9BF90-E9C0-458E-8CE2-E3CF0A1D2249}" type="slidenum">
              <a:rPr lang="en-US" altLang="en-US" sz="1200" smtClean="0">
                <a:latin typeface="Arial" charset="0"/>
              </a:rPr>
              <a:pPr eaLnBrk="1" hangingPunct="1"/>
              <a:t>1</a:t>
            </a:fld>
            <a:endParaRPr lang="en-US" altLang="en-US" sz="1200" smtClean="0">
              <a:latin typeface="Arial" charset="0"/>
            </a:endParaRPr>
          </a:p>
        </p:txBody>
      </p:sp>
      <p:sp>
        <p:nvSpPr>
          <p:cNvPr id="53251" name="Rectangle 2"/>
          <p:cNvSpPr>
            <a:spLocks noGrp="1" noRot="1" noChangeAspect="1" noChangeArrowheads="1" noTextEdit="1"/>
          </p:cNvSpPr>
          <p:nvPr>
            <p:ph type="sldImg"/>
          </p:nvPr>
        </p:nvSpPr>
        <p:spPr>
          <a:ln/>
        </p:spPr>
      </p:sp>
      <p:sp>
        <p:nvSpPr>
          <p:cNvPr id="5325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eaLnBrk="1" hangingPunct="1"/>
            <a:fld id="{A6268C7B-06C0-4C8C-9F07-7EAF0B1C903C}" type="slidenum">
              <a:rPr lang="en-US" altLang="en-US" sz="1200" smtClean="0">
                <a:latin typeface="Arial" charset="0"/>
              </a:rPr>
              <a:pPr eaLnBrk="1" hangingPunct="1"/>
              <a:t>10</a:t>
            </a:fld>
            <a:endParaRPr lang="en-US" altLang="en-US" sz="1200" smtClean="0">
              <a:latin typeface="Arial" charset="0"/>
            </a:endParaRPr>
          </a:p>
        </p:txBody>
      </p:sp>
      <p:sp>
        <p:nvSpPr>
          <p:cNvPr id="64515" name="Rectangle 2"/>
          <p:cNvSpPr>
            <a:spLocks noGrp="1" noRot="1" noChangeAspect="1" noChangeArrowheads="1" noTextEdit="1"/>
          </p:cNvSpPr>
          <p:nvPr>
            <p:ph type="sldImg"/>
          </p:nvPr>
        </p:nvSpPr>
        <p:spPr>
          <a:ln/>
        </p:spPr>
      </p:sp>
      <p:sp>
        <p:nvSpPr>
          <p:cNvPr id="6451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lnSpc>
                <a:spcPct val="90000"/>
              </a:lnSpc>
            </a:pPr>
            <a:endParaRPr lang="en-US" altLang="en-US" sz="1000"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eaLnBrk="1" hangingPunct="1"/>
            <a:fld id="{ACC99A34-4342-460B-AD43-BF2E009FCA8C}" type="slidenum">
              <a:rPr lang="en-US" altLang="en-US" sz="1200" smtClean="0">
                <a:latin typeface="Arial" charset="0"/>
              </a:rPr>
              <a:pPr eaLnBrk="1" hangingPunct="1"/>
              <a:t>11</a:t>
            </a:fld>
            <a:endParaRPr lang="en-US" altLang="en-US" sz="1200" smtClean="0">
              <a:latin typeface="Arial" charset="0"/>
            </a:endParaRPr>
          </a:p>
        </p:txBody>
      </p:sp>
      <p:sp>
        <p:nvSpPr>
          <p:cNvPr id="66563" name="Rectangle 2"/>
          <p:cNvSpPr>
            <a:spLocks noGrp="1" noRot="1" noChangeAspect="1" noChangeArrowheads="1" noTextEdit="1"/>
          </p:cNvSpPr>
          <p:nvPr>
            <p:ph type="sldImg"/>
          </p:nvPr>
        </p:nvSpPr>
        <p:spPr>
          <a:ln/>
        </p:spPr>
      </p:sp>
      <p:sp>
        <p:nvSpPr>
          <p:cNvPr id="6656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Slide Image Placeholder 1"/>
          <p:cNvSpPr>
            <a:spLocks noGrp="1" noRot="1" noChangeAspect="1" noTextEdit="1"/>
          </p:cNvSpPr>
          <p:nvPr>
            <p:ph type="sldImg"/>
          </p:nvPr>
        </p:nvSpPr>
        <p:spPr>
          <a:ln/>
        </p:spPr>
      </p:sp>
      <p:sp>
        <p:nvSpPr>
          <p:cNvPr id="6758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
        <p:nvSpPr>
          <p:cNvPr id="67588"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eaLnBrk="1" hangingPunct="1"/>
            <a:fld id="{00610DC4-A0BF-4A05-ACB8-A77A77DC2639}" type="slidenum">
              <a:rPr lang="en-US" altLang="en-US" sz="1200" smtClean="0">
                <a:latin typeface="Arial" charset="0"/>
              </a:rPr>
              <a:pPr eaLnBrk="1" hangingPunct="1"/>
              <a:t>12</a:t>
            </a:fld>
            <a:endParaRPr lang="en-US" altLang="en-US" sz="1200" smtClean="0">
              <a:latin typeface="Arial" charset="0"/>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Slide Image Placeholder 1"/>
          <p:cNvSpPr>
            <a:spLocks noGrp="1" noRot="1" noChangeAspect="1" noTextEdit="1"/>
          </p:cNvSpPr>
          <p:nvPr>
            <p:ph type="sldImg"/>
          </p:nvPr>
        </p:nvSpPr>
        <p:spPr>
          <a:ln/>
        </p:spPr>
      </p:sp>
      <p:sp>
        <p:nvSpPr>
          <p:cNvPr id="6861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
        <p:nvSpPr>
          <p:cNvPr id="68612"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eaLnBrk="1" hangingPunct="1"/>
            <a:fld id="{3D6AF150-8B37-4AAF-80D9-56F3C35DD94D}" type="slidenum">
              <a:rPr lang="en-US" altLang="en-US" sz="1200" smtClean="0">
                <a:latin typeface="Arial" charset="0"/>
              </a:rPr>
              <a:pPr eaLnBrk="1" hangingPunct="1"/>
              <a:t>13</a:t>
            </a:fld>
            <a:endParaRPr lang="en-US" altLang="en-US" sz="1200" smtClean="0">
              <a:latin typeface="Arial" charset="0"/>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eaLnBrk="1" hangingPunct="1"/>
            <a:fld id="{90B1D30F-FBCC-4596-B581-5E4FEFC5780A}" type="slidenum">
              <a:rPr lang="en-US" altLang="en-US" sz="1200" smtClean="0">
                <a:latin typeface="Arial" charset="0"/>
              </a:rPr>
              <a:pPr eaLnBrk="1" hangingPunct="1"/>
              <a:t>14</a:t>
            </a:fld>
            <a:endParaRPr lang="en-US" altLang="en-US" sz="1200" smtClean="0">
              <a:latin typeface="Arial" charset="0"/>
            </a:endParaRPr>
          </a:p>
        </p:txBody>
      </p:sp>
      <p:sp>
        <p:nvSpPr>
          <p:cNvPr id="69635" name="Rectangle 2"/>
          <p:cNvSpPr>
            <a:spLocks noGrp="1" noRot="1" noChangeAspect="1" noChangeArrowheads="1" noTextEdit="1"/>
          </p:cNvSpPr>
          <p:nvPr>
            <p:ph type="sldImg"/>
          </p:nvPr>
        </p:nvSpPr>
        <p:spPr>
          <a:ln/>
        </p:spPr>
      </p:sp>
      <p:sp>
        <p:nvSpPr>
          <p:cNvPr id="6963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eaLnBrk="1" hangingPunct="1"/>
            <a:fld id="{A0286F4F-CC4C-4012-B06D-19CAB46F103B}" type="slidenum">
              <a:rPr lang="en-US" altLang="en-US" sz="1200" smtClean="0">
                <a:latin typeface="Arial" charset="0"/>
              </a:rPr>
              <a:pPr eaLnBrk="1" hangingPunct="1"/>
              <a:t>2</a:t>
            </a:fld>
            <a:endParaRPr lang="en-US" altLang="en-US" sz="1200" smtClean="0">
              <a:latin typeface="Arial" charset="0"/>
            </a:endParaRPr>
          </a:p>
        </p:txBody>
      </p:sp>
      <p:sp>
        <p:nvSpPr>
          <p:cNvPr id="54275" name="Rectangle 2"/>
          <p:cNvSpPr>
            <a:spLocks noGrp="1" noRot="1" noChangeAspect="1" noChangeArrowheads="1" noTextEdit="1"/>
          </p:cNvSpPr>
          <p:nvPr>
            <p:ph type="sldImg"/>
          </p:nvPr>
        </p:nvSpPr>
        <p:spPr>
          <a:ln/>
        </p:spPr>
      </p:sp>
      <p:sp>
        <p:nvSpPr>
          <p:cNvPr id="5427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eaLnBrk="1" hangingPunct="1"/>
            <a:fld id="{DE1730C7-C2B5-4813-90F6-FF9F1D226BC3}" type="slidenum">
              <a:rPr lang="en-US" altLang="en-US" sz="1200" smtClean="0">
                <a:latin typeface="Arial" charset="0"/>
              </a:rPr>
              <a:pPr eaLnBrk="1" hangingPunct="1"/>
              <a:t>3</a:t>
            </a:fld>
            <a:endParaRPr lang="en-US" altLang="en-US" sz="1200" smtClean="0">
              <a:latin typeface="Arial" charset="0"/>
            </a:endParaRPr>
          </a:p>
        </p:txBody>
      </p:sp>
      <p:sp>
        <p:nvSpPr>
          <p:cNvPr id="55299" name="Rectangle 2"/>
          <p:cNvSpPr>
            <a:spLocks noGrp="1" noRot="1" noChangeAspect="1" noChangeArrowheads="1" noTextEdit="1"/>
          </p:cNvSpPr>
          <p:nvPr>
            <p:ph type="sldImg"/>
          </p:nvPr>
        </p:nvSpPr>
        <p:spPr>
          <a:ln/>
        </p:spPr>
      </p:sp>
      <p:sp>
        <p:nvSpPr>
          <p:cNvPr id="5530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n-US" smtClean="0"/>
              <a:t>Demo Bank Reconciliation.</a:t>
            </a:r>
          </a:p>
          <a:p>
            <a:pPr eaLnBrk="1" hangingPunct="1"/>
            <a:endParaRPr lang="en-US" alt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eaLnBrk="1" hangingPunct="1"/>
            <a:fld id="{E9F9473E-24D2-4761-A6EE-7D24AF09FBE6}" type="slidenum">
              <a:rPr lang="en-US" altLang="en-US" sz="1200" smtClean="0">
                <a:latin typeface="Arial" charset="0"/>
              </a:rPr>
              <a:pPr eaLnBrk="1" hangingPunct="1"/>
              <a:t>4</a:t>
            </a:fld>
            <a:endParaRPr lang="en-US" altLang="en-US" sz="1200" smtClean="0">
              <a:latin typeface="Arial" charset="0"/>
            </a:endParaRPr>
          </a:p>
        </p:txBody>
      </p:sp>
      <p:sp>
        <p:nvSpPr>
          <p:cNvPr id="56323" name="Rectangle 2"/>
          <p:cNvSpPr>
            <a:spLocks noGrp="1" noRot="1" noChangeAspect="1" noChangeArrowheads="1" noTextEdit="1"/>
          </p:cNvSpPr>
          <p:nvPr>
            <p:ph type="sldImg"/>
          </p:nvPr>
        </p:nvSpPr>
        <p:spPr>
          <a:ln/>
        </p:spPr>
      </p:sp>
      <p:sp>
        <p:nvSpPr>
          <p:cNvPr id="5632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lnSpc>
                <a:spcPct val="90000"/>
              </a:lnSpc>
            </a:pPr>
            <a:endParaRPr lang="en-US" altLang="en-US" sz="900"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eaLnBrk="1" hangingPunct="1"/>
            <a:fld id="{758B319C-039D-4DC2-8332-46BB6F4FCE82}" type="slidenum">
              <a:rPr lang="en-US" altLang="en-US" sz="1200" smtClean="0">
                <a:latin typeface="Arial" charset="0"/>
              </a:rPr>
              <a:pPr eaLnBrk="1" hangingPunct="1"/>
              <a:t>5</a:t>
            </a:fld>
            <a:endParaRPr lang="en-US" altLang="en-US" sz="1200" smtClean="0">
              <a:latin typeface="Arial" charset="0"/>
            </a:endParaRPr>
          </a:p>
        </p:txBody>
      </p:sp>
      <p:sp>
        <p:nvSpPr>
          <p:cNvPr id="57347" name="Rectangle 2"/>
          <p:cNvSpPr>
            <a:spLocks noGrp="1" noRot="1" noChangeAspect="1" noChangeArrowheads="1" noTextEdit="1"/>
          </p:cNvSpPr>
          <p:nvPr>
            <p:ph type="sldImg"/>
          </p:nvPr>
        </p:nvSpPr>
        <p:spPr>
          <a:ln/>
        </p:spPr>
      </p:sp>
      <p:sp>
        <p:nvSpPr>
          <p:cNvPr id="5734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n-US" smtClean="0"/>
              <a:t>Demo and describe the features on the Reconcile window.</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eaLnBrk="1" hangingPunct="1"/>
            <a:fld id="{460EA29A-20AD-4749-B1BA-02225A324194}" type="slidenum">
              <a:rPr lang="en-US" altLang="en-US" sz="1200" smtClean="0">
                <a:latin typeface="Arial" charset="0"/>
              </a:rPr>
              <a:pPr eaLnBrk="1" hangingPunct="1"/>
              <a:t>6</a:t>
            </a:fld>
            <a:endParaRPr lang="en-US" altLang="en-US" sz="1200" smtClean="0">
              <a:latin typeface="Arial" charset="0"/>
            </a:endParaRPr>
          </a:p>
        </p:txBody>
      </p:sp>
      <p:sp>
        <p:nvSpPr>
          <p:cNvPr id="58371" name="Rectangle 2"/>
          <p:cNvSpPr>
            <a:spLocks noGrp="1" noRot="1" noChangeAspect="1" noChangeArrowheads="1" noTextEdit="1"/>
          </p:cNvSpPr>
          <p:nvPr>
            <p:ph type="sldImg"/>
          </p:nvPr>
        </p:nvSpPr>
        <p:spPr>
          <a:ln/>
        </p:spPr>
      </p:sp>
      <p:sp>
        <p:nvSpPr>
          <p:cNvPr id="5837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eaLnBrk="1" hangingPunct="1"/>
            <a:fld id="{5D06FB5A-20E3-4990-BA90-EB3C2B79E329}" type="slidenum">
              <a:rPr lang="en-US" altLang="en-US" sz="1200" smtClean="0">
                <a:latin typeface="Arial" charset="0"/>
              </a:rPr>
              <a:pPr eaLnBrk="1" hangingPunct="1"/>
              <a:t>7</a:t>
            </a:fld>
            <a:endParaRPr lang="en-US" altLang="en-US" sz="1200" smtClean="0">
              <a:latin typeface="Arial" charset="0"/>
            </a:endParaRPr>
          </a:p>
        </p:txBody>
      </p:sp>
      <p:sp>
        <p:nvSpPr>
          <p:cNvPr id="59395" name="Rectangle 2"/>
          <p:cNvSpPr>
            <a:spLocks noGrp="1" noRot="1" noChangeAspect="1" noChangeArrowheads="1" noTextEdit="1"/>
          </p:cNvSpPr>
          <p:nvPr>
            <p:ph type="sldImg"/>
          </p:nvPr>
        </p:nvSpPr>
        <p:spPr>
          <a:ln/>
        </p:spPr>
      </p:sp>
      <p:sp>
        <p:nvSpPr>
          <p:cNvPr id="5939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eaLnBrk="1" hangingPunct="1"/>
            <a:fld id="{0F63A0B4-44E3-4BED-9768-6D2C997F9DFA}" type="slidenum">
              <a:rPr lang="en-US" altLang="en-US" sz="1200" smtClean="0">
                <a:latin typeface="Arial" charset="0"/>
              </a:rPr>
              <a:pPr eaLnBrk="1" hangingPunct="1"/>
              <a:t>8</a:t>
            </a:fld>
            <a:endParaRPr lang="en-US" altLang="en-US" sz="1200" smtClean="0">
              <a:latin typeface="Arial" charset="0"/>
            </a:endParaRPr>
          </a:p>
        </p:txBody>
      </p:sp>
      <p:sp>
        <p:nvSpPr>
          <p:cNvPr id="60419" name="Rectangle 2"/>
          <p:cNvSpPr>
            <a:spLocks noGrp="1" noRot="1" noChangeAspect="1" noChangeArrowheads="1" noTextEdit="1"/>
          </p:cNvSpPr>
          <p:nvPr>
            <p:ph type="sldImg"/>
          </p:nvPr>
        </p:nvSpPr>
        <p:spPr>
          <a:ln/>
        </p:spPr>
      </p:sp>
      <p:sp>
        <p:nvSpPr>
          <p:cNvPr id="6042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eaLnBrk="1" hangingPunct="1"/>
            <a:fld id="{15399C82-9160-4A3C-B40E-9341FCBE0993}" type="slidenum">
              <a:rPr lang="en-US" altLang="en-US" sz="1200" smtClean="0">
                <a:latin typeface="Arial" charset="0"/>
              </a:rPr>
              <a:pPr eaLnBrk="1" hangingPunct="1"/>
              <a:t>9</a:t>
            </a:fld>
            <a:endParaRPr lang="en-US" altLang="en-US" sz="1200" smtClean="0">
              <a:latin typeface="Arial" charset="0"/>
            </a:endParaRPr>
          </a:p>
        </p:txBody>
      </p:sp>
      <p:sp>
        <p:nvSpPr>
          <p:cNvPr id="63491" name="Rectangle 2"/>
          <p:cNvSpPr>
            <a:spLocks noGrp="1" noRot="1" noChangeAspect="1" noChangeArrowheads="1" noTextEdit="1"/>
          </p:cNvSpPr>
          <p:nvPr>
            <p:ph type="sldImg"/>
          </p:nvPr>
        </p:nvSpPr>
        <p:spPr>
          <a:ln/>
        </p:spPr>
      </p:sp>
      <p:sp>
        <p:nvSpPr>
          <p:cNvPr id="6349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685800" lvl="1" indent="-228600" eaLnBrk="1" hangingPunct="1"/>
            <a:endParaRPr lang="en-US" altLang="en-US" smtClean="0"/>
          </a:p>
        </p:txBody>
      </p:sp>
    </p:spTree>
  </p:cSld>
  <p:clrMapOvr>
    <a:masterClrMapping/>
  </p:clrMapOvr>
</p:notes>
</file>

<file path=ppt/slideLayouts/_rels/slideLayout1.xml.rels><?xml version="1.0" encoding="UTF-8" standalone="yes"?>
<Relationships xmlns="http://schemas.openxmlformats.org/package/2006/relationships"><Relationship Id="rId8" Type="http://schemas.openxmlformats.org/officeDocument/2006/relationships/image" Target="../media/image2.jpeg"/><Relationship Id="rId3" Type="http://schemas.openxmlformats.org/officeDocument/2006/relationships/tags" Target="../tags/tag2.xml"/><Relationship Id="rId7" Type="http://schemas.openxmlformats.org/officeDocument/2006/relationships/oleObject" Target="../embeddings/oleObject1.bin"/><Relationship Id="rId2" Type="http://schemas.openxmlformats.org/officeDocument/2006/relationships/tags" Target="../tags/tag1.xml"/><Relationship Id="rId1" Type="http://schemas.openxmlformats.org/officeDocument/2006/relationships/vmlDrawing" Target="../drawings/vmlDrawing1.vml"/><Relationship Id="rId6" Type="http://schemas.openxmlformats.org/officeDocument/2006/relationships/slideMaster" Target="../slideMasters/slideMaster1.xml"/><Relationship Id="rId5" Type="http://schemas.openxmlformats.org/officeDocument/2006/relationships/tags" Target="../tags/tag4.xml"/><Relationship Id="rId4" Type="http://schemas.openxmlformats.org/officeDocument/2006/relationships/tags" Target="../tags/tag3.xml"/><Relationship Id="rId9" Type="http://schemas.openxmlformats.org/officeDocument/2006/relationships/image" Target="../media/image3.jp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 name="Group 998"/>
          <p:cNvGrpSpPr>
            <a:grpSpLocks/>
          </p:cNvGrpSpPr>
          <p:nvPr>
            <p:custDataLst>
              <p:tags r:id="rId2"/>
            </p:custDataLst>
          </p:nvPr>
        </p:nvGrpSpPr>
        <p:grpSpPr bwMode="auto">
          <a:xfrm>
            <a:off x="466725" y="1303338"/>
            <a:ext cx="8178800" cy="19050"/>
            <a:chOff x="290" y="806"/>
            <a:chExt cx="5152" cy="12"/>
          </a:xfrm>
        </p:grpSpPr>
        <p:sp>
          <p:nvSpPr>
            <p:cNvPr id="5" name="Oval 999"/>
            <p:cNvSpPr>
              <a:spLocks noChangeArrowheads="1"/>
            </p:cNvSpPr>
            <p:nvPr userDrawn="1"/>
          </p:nvSpPr>
          <p:spPr bwMode="auto">
            <a:xfrm>
              <a:off x="290"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6" name="Oval 1000"/>
            <p:cNvSpPr>
              <a:spLocks noChangeArrowheads="1"/>
            </p:cNvSpPr>
            <p:nvPr userDrawn="1"/>
          </p:nvSpPr>
          <p:spPr bwMode="auto">
            <a:xfrm>
              <a:off x="352"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7" name="Oval 1001"/>
            <p:cNvSpPr>
              <a:spLocks noChangeArrowheads="1"/>
            </p:cNvSpPr>
            <p:nvPr userDrawn="1"/>
          </p:nvSpPr>
          <p:spPr bwMode="auto">
            <a:xfrm>
              <a:off x="414"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8" name="Oval 1002"/>
            <p:cNvSpPr>
              <a:spLocks noChangeArrowheads="1"/>
            </p:cNvSpPr>
            <p:nvPr userDrawn="1"/>
          </p:nvSpPr>
          <p:spPr bwMode="auto">
            <a:xfrm>
              <a:off x="476"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9" name="Oval 1003"/>
            <p:cNvSpPr>
              <a:spLocks noChangeArrowheads="1"/>
            </p:cNvSpPr>
            <p:nvPr userDrawn="1"/>
          </p:nvSpPr>
          <p:spPr bwMode="auto">
            <a:xfrm>
              <a:off x="538"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0" name="Oval 1004"/>
            <p:cNvSpPr>
              <a:spLocks noChangeArrowheads="1"/>
            </p:cNvSpPr>
            <p:nvPr userDrawn="1"/>
          </p:nvSpPr>
          <p:spPr bwMode="auto">
            <a:xfrm>
              <a:off x="600"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1" name="Oval 1005"/>
            <p:cNvSpPr>
              <a:spLocks noChangeArrowheads="1"/>
            </p:cNvSpPr>
            <p:nvPr userDrawn="1"/>
          </p:nvSpPr>
          <p:spPr bwMode="auto">
            <a:xfrm>
              <a:off x="662"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 name="Oval 1006"/>
            <p:cNvSpPr>
              <a:spLocks noChangeArrowheads="1"/>
            </p:cNvSpPr>
            <p:nvPr userDrawn="1"/>
          </p:nvSpPr>
          <p:spPr bwMode="auto">
            <a:xfrm>
              <a:off x="724"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 name="Oval 1007"/>
            <p:cNvSpPr>
              <a:spLocks noChangeArrowheads="1"/>
            </p:cNvSpPr>
            <p:nvPr userDrawn="1"/>
          </p:nvSpPr>
          <p:spPr bwMode="auto">
            <a:xfrm>
              <a:off x="786"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4" name="Oval 1008"/>
            <p:cNvSpPr>
              <a:spLocks noChangeArrowheads="1"/>
            </p:cNvSpPr>
            <p:nvPr userDrawn="1"/>
          </p:nvSpPr>
          <p:spPr bwMode="auto">
            <a:xfrm>
              <a:off x="848"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5" name="Oval 1009"/>
            <p:cNvSpPr>
              <a:spLocks noChangeArrowheads="1"/>
            </p:cNvSpPr>
            <p:nvPr userDrawn="1"/>
          </p:nvSpPr>
          <p:spPr bwMode="auto">
            <a:xfrm>
              <a:off x="910"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6" name="Oval 1010"/>
            <p:cNvSpPr>
              <a:spLocks noChangeArrowheads="1"/>
            </p:cNvSpPr>
            <p:nvPr userDrawn="1"/>
          </p:nvSpPr>
          <p:spPr bwMode="auto">
            <a:xfrm>
              <a:off x="972"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7" name="Oval 1011"/>
            <p:cNvSpPr>
              <a:spLocks noChangeArrowheads="1"/>
            </p:cNvSpPr>
            <p:nvPr userDrawn="1"/>
          </p:nvSpPr>
          <p:spPr bwMode="auto">
            <a:xfrm>
              <a:off x="1034"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8" name="Oval 1012"/>
            <p:cNvSpPr>
              <a:spLocks noChangeArrowheads="1"/>
            </p:cNvSpPr>
            <p:nvPr userDrawn="1"/>
          </p:nvSpPr>
          <p:spPr bwMode="auto">
            <a:xfrm>
              <a:off x="1096"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9" name="Oval 1013"/>
            <p:cNvSpPr>
              <a:spLocks noChangeArrowheads="1"/>
            </p:cNvSpPr>
            <p:nvPr userDrawn="1"/>
          </p:nvSpPr>
          <p:spPr bwMode="auto">
            <a:xfrm>
              <a:off x="1158"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20" name="Oval 1014"/>
            <p:cNvSpPr>
              <a:spLocks noChangeArrowheads="1"/>
            </p:cNvSpPr>
            <p:nvPr userDrawn="1"/>
          </p:nvSpPr>
          <p:spPr bwMode="auto">
            <a:xfrm>
              <a:off x="1220"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21" name="Oval 1015"/>
            <p:cNvSpPr>
              <a:spLocks noChangeArrowheads="1"/>
            </p:cNvSpPr>
            <p:nvPr userDrawn="1"/>
          </p:nvSpPr>
          <p:spPr bwMode="auto">
            <a:xfrm>
              <a:off x="1282"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22" name="Oval 1016"/>
            <p:cNvSpPr>
              <a:spLocks noChangeArrowheads="1"/>
            </p:cNvSpPr>
            <p:nvPr userDrawn="1"/>
          </p:nvSpPr>
          <p:spPr bwMode="auto">
            <a:xfrm>
              <a:off x="1343"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23" name="Oval 1017"/>
            <p:cNvSpPr>
              <a:spLocks noChangeArrowheads="1"/>
            </p:cNvSpPr>
            <p:nvPr userDrawn="1"/>
          </p:nvSpPr>
          <p:spPr bwMode="auto">
            <a:xfrm>
              <a:off x="1404"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24" name="Oval 1018"/>
            <p:cNvSpPr>
              <a:spLocks noChangeArrowheads="1"/>
            </p:cNvSpPr>
            <p:nvPr userDrawn="1"/>
          </p:nvSpPr>
          <p:spPr bwMode="auto">
            <a:xfrm>
              <a:off x="1465"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25" name="Oval 1019"/>
            <p:cNvSpPr>
              <a:spLocks noChangeArrowheads="1"/>
            </p:cNvSpPr>
            <p:nvPr userDrawn="1"/>
          </p:nvSpPr>
          <p:spPr bwMode="auto">
            <a:xfrm>
              <a:off x="1526"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26" name="Oval 1020"/>
            <p:cNvSpPr>
              <a:spLocks noChangeArrowheads="1"/>
            </p:cNvSpPr>
            <p:nvPr userDrawn="1"/>
          </p:nvSpPr>
          <p:spPr bwMode="auto">
            <a:xfrm>
              <a:off x="1587"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27" name="Oval 1021"/>
            <p:cNvSpPr>
              <a:spLocks noChangeArrowheads="1"/>
            </p:cNvSpPr>
            <p:nvPr userDrawn="1"/>
          </p:nvSpPr>
          <p:spPr bwMode="auto">
            <a:xfrm>
              <a:off x="1648"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28" name="Oval 1022"/>
            <p:cNvSpPr>
              <a:spLocks noChangeArrowheads="1"/>
            </p:cNvSpPr>
            <p:nvPr userDrawn="1"/>
          </p:nvSpPr>
          <p:spPr bwMode="auto">
            <a:xfrm>
              <a:off x="1709"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29" name="Oval 1023"/>
            <p:cNvSpPr>
              <a:spLocks noChangeArrowheads="1"/>
            </p:cNvSpPr>
            <p:nvPr userDrawn="1"/>
          </p:nvSpPr>
          <p:spPr bwMode="auto">
            <a:xfrm>
              <a:off x="1770"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30" name="Oval 1024"/>
            <p:cNvSpPr>
              <a:spLocks noChangeArrowheads="1"/>
            </p:cNvSpPr>
            <p:nvPr userDrawn="1"/>
          </p:nvSpPr>
          <p:spPr bwMode="auto">
            <a:xfrm>
              <a:off x="1831"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31" name="Oval 1025"/>
            <p:cNvSpPr>
              <a:spLocks noChangeArrowheads="1"/>
            </p:cNvSpPr>
            <p:nvPr userDrawn="1"/>
          </p:nvSpPr>
          <p:spPr bwMode="auto">
            <a:xfrm>
              <a:off x="1892"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32" name="Oval 1026"/>
            <p:cNvSpPr>
              <a:spLocks noChangeArrowheads="1"/>
            </p:cNvSpPr>
            <p:nvPr userDrawn="1"/>
          </p:nvSpPr>
          <p:spPr bwMode="auto">
            <a:xfrm>
              <a:off x="1953"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33" name="Oval 1027"/>
            <p:cNvSpPr>
              <a:spLocks noChangeArrowheads="1"/>
            </p:cNvSpPr>
            <p:nvPr userDrawn="1"/>
          </p:nvSpPr>
          <p:spPr bwMode="auto">
            <a:xfrm>
              <a:off x="2014"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34" name="Oval 1028"/>
            <p:cNvSpPr>
              <a:spLocks noChangeArrowheads="1"/>
            </p:cNvSpPr>
            <p:nvPr userDrawn="1"/>
          </p:nvSpPr>
          <p:spPr bwMode="auto">
            <a:xfrm>
              <a:off x="2075"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35" name="Oval 1029"/>
            <p:cNvSpPr>
              <a:spLocks noChangeArrowheads="1"/>
            </p:cNvSpPr>
            <p:nvPr userDrawn="1"/>
          </p:nvSpPr>
          <p:spPr bwMode="auto">
            <a:xfrm>
              <a:off x="2136"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36" name="Oval 1030"/>
            <p:cNvSpPr>
              <a:spLocks noChangeArrowheads="1"/>
            </p:cNvSpPr>
            <p:nvPr userDrawn="1"/>
          </p:nvSpPr>
          <p:spPr bwMode="auto">
            <a:xfrm>
              <a:off x="2197"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37" name="Oval 1031"/>
            <p:cNvSpPr>
              <a:spLocks noChangeArrowheads="1"/>
            </p:cNvSpPr>
            <p:nvPr userDrawn="1"/>
          </p:nvSpPr>
          <p:spPr bwMode="auto">
            <a:xfrm>
              <a:off x="2258"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38" name="Oval 1032"/>
            <p:cNvSpPr>
              <a:spLocks noChangeArrowheads="1"/>
            </p:cNvSpPr>
            <p:nvPr userDrawn="1"/>
          </p:nvSpPr>
          <p:spPr bwMode="auto">
            <a:xfrm>
              <a:off x="2319"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39" name="Oval 1033"/>
            <p:cNvSpPr>
              <a:spLocks noChangeArrowheads="1"/>
            </p:cNvSpPr>
            <p:nvPr userDrawn="1"/>
          </p:nvSpPr>
          <p:spPr bwMode="auto">
            <a:xfrm>
              <a:off x="2380"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40" name="Oval 1034"/>
            <p:cNvSpPr>
              <a:spLocks noChangeArrowheads="1"/>
            </p:cNvSpPr>
            <p:nvPr userDrawn="1"/>
          </p:nvSpPr>
          <p:spPr bwMode="auto">
            <a:xfrm>
              <a:off x="2441"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41" name="Oval 1035"/>
            <p:cNvSpPr>
              <a:spLocks noChangeArrowheads="1"/>
            </p:cNvSpPr>
            <p:nvPr userDrawn="1"/>
          </p:nvSpPr>
          <p:spPr bwMode="auto">
            <a:xfrm>
              <a:off x="2502"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42" name="Oval 1036"/>
            <p:cNvSpPr>
              <a:spLocks noChangeArrowheads="1"/>
            </p:cNvSpPr>
            <p:nvPr userDrawn="1"/>
          </p:nvSpPr>
          <p:spPr bwMode="auto">
            <a:xfrm>
              <a:off x="2563"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43" name="Oval 1037"/>
            <p:cNvSpPr>
              <a:spLocks noChangeArrowheads="1"/>
            </p:cNvSpPr>
            <p:nvPr userDrawn="1"/>
          </p:nvSpPr>
          <p:spPr bwMode="auto">
            <a:xfrm>
              <a:off x="2624"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44" name="Oval 1038"/>
            <p:cNvSpPr>
              <a:spLocks noChangeArrowheads="1"/>
            </p:cNvSpPr>
            <p:nvPr userDrawn="1"/>
          </p:nvSpPr>
          <p:spPr bwMode="auto">
            <a:xfrm>
              <a:off x="2685"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45" name="Oval 1039"/>
            <p:cNvSpPr>
              <a:spLocks noChangeArrowheads="1"/>
            </p:cNvSpPr>
            <p:nvPr userDrawn="1"/>
          </p:nvSpPr>
          <p:spPr bwMode="auto">
            <a:xfrm>
              <a:off x="2746"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46" name="Oval 1040"/>
            <p:cNvSpPr>
              <a:spLocks noChangeArrowheads="1"/>
            </p:cNvSpPr>
            <p:nvPr userDrawn="1"/>
          </p:nvSpPr>
          <p:spPr bwMode="auto">
            <a:xfrm>
              <a:off x="2807"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47" name="Oval 1041"/>
            <p:cNvSpPr>
              <a:spLocks noChangeArrowheads="1"/>
            </p:cNvSpPr>
            <p:nvPr userDrawn="1"/>
          </p:nvSpPr>
          <p:spPr bwMode="auto">
            <a:xfrm>
              <a:off x="2868"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48" name="Oval 1042"/>
            <p:cNvSpPr>
              <a:spLocks noChangeArrowheads="1"/>
            </p:cNvSpPr>
            <p:nvPr userDrawn="1"/>
          </p:nvSpPr>
          <p:spPr bwMode="auto">
            <a:xfrm>
              <a:off x="2929"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49" name="Oval 1043"/>
            <p:cNvSpPr>
              <a:spLocks noChangeArrowheads="1"/>
            </p:cNvSpPr>
            <p:nvPr userDrawn="1"/>
          </p:nvSpPr>
          <p:spPr bwMode="auto">
            <a:xfrm>
              <a:off x="2990"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50" name="Oval 1044"/>
            <p:cNvSpPr>
              <a:spLocks noChangeArrowheads="1"/>
            </p:cNvSpPr>
            <p:nvPr userDrawn="1"/>
          </p:nvSpPr>
          <p:spPr bwMode="auto">
            <a:xfrm>
              <a:off x="3051"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51" name="Oval 1045"/>
            <p:cNvSpPr>
              <a:spLocks noChangeArrowheads="1"/>
            </p:cNvSpPr>
            <p:nvPr userDrawn="1"/>
          </p:nvSpPr>
          <p:spPr bwMode="auto">
            <a:xfrm>
              <a:off x="3112"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52" name="Oval 1046"/>
            <p:cNvSpPr>
              <a:spLocks noChangeArrowheads="1"/>
            </p:cNvSpPr>
            <p:nvPr userDrawn="1"/>
          </p:nvSpPr>
          <p:spPr bwMode="auto">
            <a:xfrm>
              <a:off x="3173"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53" name="Oval 1047"/>
            <p:cNvSpPr>
              <a:spLocks noChangeArrowheads="1"/>
            </p:cNvSpPr>
            <p:nvPr userDrawn="1"/>
          </p:nvSpPr>
          <p:spPr bwMode="auto">
            <a:xfrm>
              <a:off x="3234"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54" name="Oval 1048"/>
            <p:cNvSpPr>
              <a:spLocks noChangeArrowheads="1"/>
            </p:cNvSpPr>
            <p:nvPr userDrawn="1"/>
          </p:nvSpPr>
          <p:spPr bwMode="auto">
            <a:xfrm>
              <a:off x="3295"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55" name="Oval 1049"/>
            <p:cNvSpPr>
              <a:spLocks noChangeArrowheads="1"/>
            </p:cNvSpPr>
            <p:nvPr userDrawn="1"/>
          </p:nvSpPr>
          <p:spPr bwMode="auto">
            <a:xfrm>
              <a:off x="3356"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56" name="Oval 1050"/>
            <p:cNvSpPr>
              <a:spLocks noChangeArrowheads="1"/>
            </p:cNvSpPr>
            <p:nvPr userDrawn="1"/>
          </p:nvSpPr>
          <p:spPr bwMode="auto">
            <a:xfrm>
              <a:off x="3417"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57" name="Oval 1051"/>
            <p:cNvSpPr>
              <a:spLocks noChangeArrowheads="1"/>
            </p:cNvSpPr>
            <p:nvPr userDrawn="1"/>
          </p:nvSpPr>
          <p:spPr bwMode="auto">
            <a:xfrm>
              <a:off x="3478"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58" name="Oval 1052"/>
            <p:cNvSpPr>
              <a:spLocks noChangeArrowheads="1"/>
            </p:cNvSpPr>
            <p:nvPr userDrawn="1"/>
          </p:nvSpPr>
          <p:spPr bwMode="auto">
            <a:xfrm>
              <a:off x="3539"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59" name="Oval 1053"/>
            <p:cNvSpPr>
              <a:spLocks noChangeArrowheads="1"/>
            </p:cNvSpPr>
            <p:nvPr userDrawn="1"/>
          </p:nvSpPr>
          <p:spPr bwMode="auto">
            <a:xfrm>
              <a:off x="3600"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60" name="Oval 1054"/>
            <p:cNvSpPr>
              <a:spLocks noChangeArrowheads="1"/>
            </p:cNvSpPr>
            <p:nvPr userDrawn="1"/>
          </p:nvSpPr>
          <p:spPr bwMode="auto">
            <a:xfrm>
              <a:off x="3661"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61" name="Oval 1055"/>
            <p:cNvSpPr>
              <a:spLocks noChangeArrowheads="1"/>
            </p:cNvSpPr>
            <p:nvPr userDrawn="1"/>
          </p:nvSpPr>
          <p:spPr bwMode="auto">
            <a:xfrm>
              <a:off x="3722"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62" name="Oval 1056"/>
            <p:cNvSpPr>
              <a:spLocks noChangeArrowheads="1"/>
            </p:cNvSpPr>
            <p:nvPr userDrawn="1"/>
          </p:nvSpPr>
          <p:spPr bwMode="auto">
            <a:xfrm>
              <a:off x="3783"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63" name="Oval 1057"/>
            <p:cNvSpPr>
              <a:spLocks noChangeArrowheads="1"/>
            </p:cNvSpPr>
            <p:nvPr userDrawn="1"/>
          </p:nvSpPr>
          <p:spPr bwMode="auto">
            <a:xfrm>
              <a:off x="3844"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64" name="Oval 1058"/>
            <p:cNvSpPr>
              <a:spLocks noChangeArrowheads="1"/>
            </p:cNvSpPr>
            <p:nvPr userDrawn="1"/>
          </p:nvSpPr>
          <p:spPr bwMode="auto">
            <a:xfrm>
              <a:off x="3905"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65" name="Oval 1059"/>
            <p:cNvSpPr>
              <a:spLocks noChangeArrowheads="1"/>
            </p:cNvSpPr>
            <p:nvPr userDrawn="1"/>
          </p:nvSpPr>
          <p:spPr bwMode="auto">
            <a:xfrm>
              <a:off x="3966"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66" name="Oval 1060"/>
            <p:cNvSpPr>
              <a:spLocks noChangeArrowheads="1"/>
            </p:cNvSpPr>
            <p:nvPr userDrawn="1"/>
          </p:nvSpPr>
          <p:spPr bwMode="auto">
            <a:xfrm>
              <a:off x="4027"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67" name="Oval 1061"/>
            <p:cNvSpPr>
              <a:spLocks noChangeArrowheads="1"/>
            </p:cNvSpPr>
            <p:nvPr userDrawn="1"/>
          </p:nvSpPr>
          <p:spPr bwMode="auto">
            <a:xfrm>
              <a:off x="4088"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68" name="Oval 1062"/>
            <p:cNvSpPr>
              <a:spLocks noChangeArrowheads="1"/>
            </p:cNvSpPr>
            <p:nvPr userDrawn="1"/>
          </p:nvSpPr>
          <p:spPr bwMode="auto">
            <a:xfrm>
              <a:off x="4149"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69" name="Oval 1063"/>
            <p:cNvSpPr>
              <a:spLocks noChangeArrowheads="1"/>
            </p:cNvSpPr>
            <p:nvPr userDrawn="1"/>
          </p:nvSpPr>
          <p:spPr bwMode="auto">
            <a:xfrm>
              <a:off x="4210"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70" name="Oval 1064"/>
            <p:cNvSpPr>
              <a:spLocks noChangeArrowheads="1"/>
            </p:cNvSpPr>
            <p:nvPr userDrawn="1"/>
          </p:nvSpPr>
          <p:spPr bwMode="auto">
            <a:xfrm>
              <a:off x="4271"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71" name="Oval 1065"/>
            <p:cNvSpPr>
              <a:spLocks noChangeArrowheads="1"/>
            </p:cNvSpPr>
            <p:nvPr userDrawn="1"/>
          </p:nvSpPr>
          <p:spPr bwMode="auto">
            <a:xfrm>
              <a:off x="4332"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72" name="Oval 1066"/>
            <p:cNvSpPr>
              <a:spLocks noChangeArrowheads="1"/>
            </p:cNvSpPr>
            <p:nvPr userDrawn="1"/>
          </p:nvSpPr>
          <p:spPr bwMode="auto">
            <a:xfrm>
              <a:off x="4393"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73" name="Oval 1067"/>
            <p:cNvSpPr>
              <a:spLocks noChangeArrowheads="1"/>
            </p:cNvSpPr>
            <p:nvPr userDrawn="1"/>
          </p:nvSpPr>
          <p:spPr bwMode="auto">
            <a:xfrm>
              <a:off x="4454"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74" name="Oval 1068"/>
            <p:cNvSpPr>
              <a:spLocks noChangeArrowheads="1"/>
            </p:cNvSpPr>
            <p:nvPr userDrawn="1"/>
          </p:nvSpPr>
          <p:spPr bwMode="auto">
            <a:xfrm>
              <a:off x="4515"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75" name="Oval 1069"/>
            <p:cNvSpPr>
              <a:spLocks noChangeArrowheads="1"/>
            </p:cNvSpPr>
            <p:nvPr userDrawn="1"/>
          </p:nvSpPr>
          <p:spPr bwMode="auto">
            <a:xfrm>
              <a:off x="4576"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76" name="Oval 1070"/>
            <p:cNvSpPr>
              <a:spLocks noChangeArrowheads="1"/>
            </p:cNvSpPr>
            <p:nvPr userDrawn="1"/>
          </p:nvSpPr>
          <p:spPr bwMode="auto">
            <a:xfrm>
              <a:off x="4637"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77" name="Oval 1071"/>
            <p:cNvSpPr>
              <a:spLocks noChangeArrowheads="1"/>
            </p:cNvSpPr>
            <p:nvPr userDrawn="1"/>
          </p:nvSpPr>
          <p:spPr bwMode="auto">
            <a:xfrm>
              <a:off x="4698"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78" name="Oval 1072"/>
            <p:cNvSpPr>
              <a:spLocks noChangeArrowheads="1"/>
            </p:cNvSpPr>
            <p:nvPr userDrawn="1"/>
          </p:nvSpPr>
          <p:spPr bwMode="auto">
            <a:xfrm>
              <a:off x="4759"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79" name="Oval 1073"/>
            <p:cNvSpPr>
              <a:spLocks noChangeArrowheads="1"/>
            </p:cNvSpPr>
            <p:nvPr userDrawn="1"/>
          </p:nvSpPr>
          <p:spPr bwMode="auto">
            <a:xfrm>
              <a:off x="4820"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80" name="Oval 1074"/>
            <p:cNvSpPr>
              <a:spLocks noChangeArrowheads="1"/>
            </p:cNvSpPr>
            <p:nvPr userDrawn="1"/>
          </p:nvSpPr>
          <p:spPr bwMode="auto">
            <a:xfrm>
              <a:off x="4881"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81" name="Oval 1075"/>
            <p:cNvSpPr>
              <a:spLocks noChangeArrowheads="1"/>
            </p:cNvSpPr>
            <p:nvPr userDrawn="1"/>
          </p:nvSpPr>
          <p:spPr bwMode="auto">
            <a:xfrm>
              <a:off x="4942"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82" name="Oval 1076"/>
            <p:cNvSpPr>
              <a:spLocks noChangeArrowheads="1"/>
            </p:cNvSpPr>
            <p:nvPr userDrawn="1"/>
          </p:nvSpPr>
          <p:spPr bwMode="auto">
            <a:xfrm>
              <a:off x="5003"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83" name="Oval 1077"/>
            <p:cNvSpPr>
              <a:spLocks noChangeArrowheads="1"/>
            </p:cNvSpPr>
            <p:nvPr userDrawn="1"/>
          </p:nvSpPr>
          <p:spPr bwMode="auto">
            <a:xfrm>
              <a:off x="5064"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84" name="Oval 1078"/>
            <p:cNvSpPr>
              <a:spLocks noChangeArrowheads="1"/>
            </p:cNvSpPr>
            <p:nvPr userDrawn="1"/>
          </p:nvSpPr>
          <p:spPr bwMode="auto">
            <a:xfrm>
              <a:off x="5125"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85" name="Oval 1079"/>
            <p:cNvSpPr>
              <a:spLocks noChangeArrowheads="1"/>
            </p:cNvSpPr>
            <p:nvPr userDrawn="1"/>
          </p:nvSpPr>
          <p:spPr bwMode="auto">
            <a:xfrm>
              <a:off x="5186"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86" name="Oval 1080"/>
            <p:cNvSpPr>
              <a:spLocks noChangeArrowheads="1"/>
            </p:cNvSpPr>
            <p:nvPr userDrawn="1"/>
          </p:nvSpPr>
          <p:spPr bwMode="auto">
            <a:xfrm>
              <a:off x="5247"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87" name="Oval 1081"/>
            <p:cNvSpPr>
              <a:spLocks noChangeArrowheads="1"/>
            </p:cNvSpPr>
            <p:nvPr userDrawn="1"/>
          </p:nvSpPr>
          <p:spPr bwMode="auto">
            <a:xfrm>
              <a:off x="5308"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88" name="Oval 1082"/>
            <p:cNvSpPr>
              <a:spLocks noChangeArrowheads="1"/>
            </p:cNvSpPr>
            <p:nvPr userDrawn="1"/>
          </p:nvSpPr>
          <p:spPr bwMode="auto">
            <a:xfrm>
              <a:off x="5369"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89" name="Oval 1083"/>
            <p:cNvSpPr>
              <a:spLocks noChangeArrowheads="1"/>
            </p:cNvSpPr>
            <p:nvPr userDrawn="1"/>
          </p:nvSpPr>
          <p:spPr bwMode="auto">
            <a:xfrm>
              <a:off x="5430"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grpSp>
      <p:grpSp>
        <p:nvGrpSpPr>
          <p:cNvPr id="90" name="Group 1084"/>
          <p:cNvGrpSpPr>
            <a:grpSpLocks/>
          </p:cNvGrpSpPr>
          <p:nvPr>
            <p:custDataLst>
              <p:tags r:id="rId3"/>
            </p:custDataLst>
          </p:nvPr>
        </p:nvGrpSpPr>
        <p:grpSpPr bwMode="auto">
          <a:xfrm>
            <a:off x="466725" y="3321050"/>
            <a:ext cx="8178800" cy="19050"/>
            <a:chOff x="290" y="806"/>
            <a:chExt cx="5152" cy="12"/>
          </a:xfrm>
        </p:grpSpPr>
        <p:sp>
          <p:nvSpPr>
            <p:cNvPr id="91" name="Oval 1085"/>
            <p:cNvSpPr>
              <a:spLocks noChangeArrowheads="1"/>
            </p:cNvSpPr>
            <p:nvPr userDrawn="1"/>
          </p:nvSpPr>
          <p:spPr bwMode="auto">
            <a:xfrm>
              <a:off x="290"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92" name="Oval 1086"/>
            <p:cNvSpPr>
              <a:spLocks noChangeArrowheads="1"/>
            </p:cNvSpPr>
            <p:nvPr userDrawn="1"/>
          </p:nvSpPr>
          <p:spPr bwMode="auto">
            <a:xfrm>
              <a:off x="352"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93" name="Oval 1087"/>
            <p:cNvSpPr>
              <a:spLocks noChangeArrowheads="1"/>
            </p:cNvSpPr>
            <p:nvPr userDrawn="1"/>
          </p:nvSpPr>
          <p:spPr bwMode="auto">
            <a:xfrm>
              <a:off x="414"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94" name="Oval 1088"/>
            <p:cNvSpPr>
              <a:spLocks noChangeArrowheads="1"/>
            </p:cNvSpPr>
            <p:nvPr userDrawn="1"/>
          </p:nvSpPr>
          <p:spPr bwMode="auto">
            <a:xfrm>
              <a:off x="476"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95" name="Oval 1089"/>
            <p:cNvSpPr>
              <a:spLocks noChangeArrowheads="1"/>
            </p:cNvSpPr>
            <p:nvPr userDrawn="1"/>
          </p:nvSpPr>
          <p:spPr bwMode="auto">
            <a:xfrm>
              <a:off x="538"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96" name="Oval 1090"/>
            <p:cNvSpPr>
              <a:spLocks noChangeArrowheads="1"/>
            </p:cNvSpPr>
            <p:nvPr userDrawn="1"/>
          </p:nvSpPr>
          <p:spPr bwMode="auto">
            <a:xfrm>
              <a:off x="600"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97" name="Oval 1091"/>
            <p:cNvSpPr>
              <a:spLocks noChangeArrowheads="1"/>
            </p:cNvSpPr>
            <p:nvPr userDrawn="1"/>
          </p:nvSpPr>
          <p:spPr bwMode="auto">
            <a:xfrm>
              <a:off x="662"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98" name="Oval 1092"/>
            <p:cNvSpPr>
              <a:spLocks noChangeArrowheads="1"/>
            </p:cNvSpPr>
            <p:nvPr userDrawn="1"/>
          </p:nvSpPr>
          <p:spPr bwMode="auto">
            <a:xfrm>
              <a:off x="724"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99" name="Oval 1093"/>
            <p:cNvSpPr>
              <a:spLocks noChangeArrowheads="1"/>
            </p:cNvSpPr>
            <p:nvPr userDrawn="1"/>
          </p:nvSpPr>
          <p:spPr bwMode="auto">
            <a:xfrm>
              <a:off x="786"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00" name="Oval 1094"/>
            <p:cNvSpPr>
              <a:spLocks noChangeArrowheads="1"/>
            </p:cNvSpPr>
            <p:nvPr userDrawn="1"/>
          </p:nvSpPr>
          <p:spPr bwMode="auto">
            <a:xfrm>
              <a:off x="848"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01" name="Oval 1095"/>
            <p:cNvSpPr>
              <a:spLocks noChangeArrowheads="1"/>
            </p:cNvSpPr>
            <p:nvPr userDrawn="1"/>
          </p:nvSpPr>
          <p:spPr bwMode="auto">
            <a:xfrm>
              <a:off x="910"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02" name="Oval 1096"/>
            <p:cNvSpPr>
              <a:spLocks noChangeArrowheads="1"/>
            </p:cNvSpPr>
            <p:nvPr userDrawn="1"/>
          </p:nvSpPr>
          <p:spPr bwMode="auto">
            <a:xfrm>
              <a:off x="972"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03" name="Oval 1097"/>
            <p:cNvSpPr>
              <a:spLocks noChangeArrowheads="1"/>
            </p:cNvSpPr>
            <p:nvPr userDrawn="1"/>
          </p:nvSpPr>
          <p:spPr bwMode="auto">
            <a:xfrm>
              <a:off x="1034"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04" name="Oval 1098"/>
            <p:cNvSpPr>
              <a:spLocks noChangeArrowheads="1"/>
            </p:cNvSpPr>
            <p:nvPr userDrawn="1"/>
          </p:nvSpPr>
          <p:spPr bwMode="auto">
            <a:xfrm>
              <a:off x="1096"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05" name="Oval 1099"/>
            <p:cNvSpPr>
              <a:spLocks noChangeArrowheads="1"/>
            </p:cNvSpPr>
            <p:nvPr userDrawn="1"/>
          </p:nvSpPr>
          <p:spPr bwMode="auto">
            <a:xfrm>
              <a:off x="1158"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06" name="Oval 1100"/>
            <p:cNvSpPr>
              <a:spLocks noChangeArrowheads="1"/>
            </p:cNvSpPr>
            <p:nvPr userDrawn="1"/>
          </p:nvSpPr>
          <p:spPr bwMode="auto">
            <a:xfrm>
              <a:off x="1220"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07" name="Oval 1101"/>
            <p:cNvSpPr>
              <a:spLocks noChangeArrowheads="1"/>
            </p:cNvSpPr>
            <p:nvPr userDrawn="1"/>
          </p:nvSpPr>
          <p:spPr bwMode="auto">
            <a:xfrm>
              <a:off x="1282"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08" name="Oval 1102"/>
            <p:cNvSpPr>
              <a:spLocks noChangeArrowheads="1"/>
            </p:cNvSpPr>
            <p:nvPr userDrawn="1"/>
          </p:nvSpPr>
          <p:spPr bwMode="auto">
            <a:xfrm>
              <a:off x="1343"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09" name="Oval 1103"/>
            <p:cNvSpPr>
              <a:spLocks noChangeArrowheads="1"/>
            </p:cNvSpPr>
            <p:nvPr userDrawn="1"/>
          </p:nvSpPr>
          <p:spPr bwMode="auto">
            <a:xfrm>
              <a:off x="1404"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10" name="Oval 1104"/>
            <p:cNvSpPr>
              <a:spLocks noChangeArrowheads="1"/>
            </p:cNvSpPr>
            <p:nvPr userDrawn="1"/>
          </p:nvSpPr>
          <p:spPr bwMode="auto">
            <a:xfrm>
              <a:off x="1465"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11" name="Oval 1105"/>
            <p:cNvSpPr>
              <a:spLocks noChangeArrowheads="1"/>
            </p:cNvSpPr>
            <p:nvPr userDrawn="1"/>
          </p:nvSpPr>
          <p:spPr bwMode="auto">
            <a:xfrm>
              <a:off x="1526"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12" name="Oval 1106"/>
            <p:cNvSpPr>
              <a:spLocks noChangeArrowheads="1"/>
            </p:cNvSpPr>
            <p:nvPr userDrawn="1"/>
          </p:nvSpPr>
          <p:spPr bwMode="auto">
            <a:xfrm>
              <a:off x="1587"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13" name="Oval 1107"/>
            <p:cNvSpPr>
              <a:spLocks noChangeArrowheads="1"/>
            </p:cNvSpPr>
            <p:nvPr userDrawn="1"/>
          </p:nvSpPr>
          <p:spPr bwMode="auto">
            <a:xfrm>
              <a:off x="1648"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14" name="Oval 1108"/>
            <p:cNvSpPr>
              <a:spLocks noChangeArrowheads="1"/>
            </p:cNvSpPr>
            <p:nvPr userDrawn="1"/>
          </p:nvSpPr>
          <p:spPr bwMode="auto">
            <a:xfrm>
              <a:off x="1709"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15" name="Oval 1109"/>
            <p:cNvSpPr>
              <a:spLocks noChangeArrowheads="1"/>
            </p:cNvSpPr>
            <p:nvPr userDrawn="1"/>
          </p:nvSpPr>
          <p:spPr bwMode="auto">
            <a:xfrm>
              <a:off x="1770"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16" name="Oval 1110"/>
            <p:cNvSpPr>
              <a:spLocks noChangeArrowheads="1"/>
            </p:cNvSpPr>
            <p:nvPr userDrawn="1"/>
          </p:nvSpPr>
          <p:spPr bwMode="auto">
            <a:xfrm>
              <a:off x="1831"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17" name="Oval 1111"/>
            <p:cNvSpPr>
              <a:spLocks noChangeArrowheads="1"/>
            </p:cNvSpPr>
            <p:nvPr userDrawn="1"/>
          </p:nvSpPr>
          <p:spPr bwMode="auto">
            <a:xfrm>
              <a:off x="1892"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18" name="Oval 1112"/>
            <p:cNvSpPr>
              <a:spLocks noChangeArrowheads="1"/>
            </p:cNvSpPr>
            <p:nvPr userDrawn="1"/>
          </p:nvSpPr>
          <p:spPr bwMode="auto">
            <a:xfrm>
              <a:off x="1953"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19" name="Oval 1113"/>
            <p:cNvSpPr>
              <a:spLocks noChangeArrowheads="1"/>
            </p:cNvSpPr>
            <p:nvPr userDrawn="1"/>
          </p:nvSpPr>
          <p:spPr bwMode="auto">
            <a:xfrm>
              <a:off x="2014"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0" name="Oval 1114"/>
            <p:cNvSpPr>
              <a:spLocks noChangeArrowheads="1"/>
            </p:cNvSpPr>
            <p:nvPr userDrawn="1"/>
          </p:nvSpPr>
          <p:spPr bwMode="auto">
            <a:xfrm>
              <a:off x="2075"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1" name="Oval 1115"/>
            <p:cNvSpPr>
              <a:spLocks noChangeArrowheads="1"/>
            </p:cNvSpPr>
            <p:nvPr userDrawn="1"/>
          </p:nvSpPr>
          <p:spPr bwMode="auto">
            <a:xfrm>
              <a:off x="2136"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2" name="Oval 1116"/>
            <p:cNvSpPr>
              <a:spLocks noChangeArrowheads="1"/>
            </p:cNvSpPr>
            <p:nvPr userDrawn="1"/>
          </p:nvSpPr>
          <p:spPr bwMode="auto">
            <a:xfrm>
              <a:off x="2197"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3" name="Oval 1117"/>
            <p:cNvSpPr>
              <a:spLocks noChangeArrowheads="1"/>
            </p:cNvSpPr>
            <p:nvPr userDrawn="1"/>
          </p:nvSpPr>
          <p:spPr bwMode="auto">
            <a:xfrm>
              <a:off x="2258"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4" name="Oval 1118"/>
            <p:cNvSpPr>
              <a:spLocks noChangeArrowheads="1"/>
            </p:cNvSpPr>
            <p:nvPr userDrawn="1"/>
          </p:nvSpPr>
          <p:spPr bwMode="auto">
            <a:xfrm>
              <a:off x="2319"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5" name="Oval 1119"/>
            <p:cNvSpPr>
              <a:spLocks noChangeArrowheads="1"/>
            </p:cNvSpPr>
            <p:nvPr userDrawn="1"/>
          </p:nvSpPr>
          <p:spPr bwMode="auto">
            <a:xfrm>
              <a:off x="2380"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6" name="Oval 1120"/>
            <p:cNvSpPr>
              <a:spLocks noChangeArrowheads="1"/>
            </p:cNvSpPr>
            <p:nvPr userDrawn="1"/>
          </p:nvSpPr>
          <p:spPr bwMode="auto">
            <a:xfrm>
              <a:off x="2441"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7" name="Oval 1121"/>
            <p:cNvSpPr>
              <a:spLocks noChangeArrowheads="1"/>
            </p:cNvSpPr>
            <p:nvPr userDrawn="1"/>
          </p:nvSpPr>
          <p:spPr bwMode="auto">
            <a:xfrm>
              <a:off x="2502"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8" name="Oval 1122"/>
            <p:cNvSpPr>
              <a:spLocks noChangeArrowheads="1"/>
            </p:cNvSpPr>
            <p:nvPr userDrawn="1"/>
          </p:nvSpPr>
          <p:spPr bwMode="auto">
            <a:xfrm>
              <a:off x="2563"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9" name="Oval 1123"/>
            <p:cNvSpPr>
              <a:spLocks noChangeArrowheads="1"/>
            </p:cNvSpPr>
            <p:nvPr userDrawn="1"/>
          </p:nvSpPr>
          <p:spPr bwMode="auto">
            <a:xfrm>
              <a:off x="2624"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0" name="Oval 1124"/>
            <p:cNvSpPr>
              <a:spLocks noChangeArrowheads="1"/>
            </p:cNvSpPr>
            <p:nvPr userDrawn="1"/>
          </p:nvSpPr>
          <p:spPr bwMode="auto">
            <a:xfrm>
              <a:off x="2685"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1" name="Oval 1125"/>
            <p:cNvSpPr>
              <a:spLocks noChangeArrowheads="1"/>
            </p:cNvSpPr>
            <p:nvPr userDrawn="1"/>
          </p:nvSpPr>
          <p:spPr bwMode="auto">
            <a:xfrm>
              <a:off x="2746"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2" name="Oval 1126"/>
            <p:cNvSpPr>
              <a:spLocks noChangeArrowheads="1"/>
            </p:cNvSpPr>
            <p:nvPr userDrawn="1"/>
          </p:nvSpPr>
          <p:spPr bwMode="auto">
            <a:xfrm>
              <a:off x="2807"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3" name="Oval 1127"/>
            <p:cNvSpPr>
              <a:spLocks noChangeArrowheads="1"/>
            </p:cNvSpPr>
            <p:nvPr userDrawn="1"/>
          </p:nvSpPr>
          <p:spPr bwMode="auto">
            <a:xfrm>
              <a:off x="2868"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4" name="Oval 1128"/>
            <p:cNvSpPr>
              <a:spLocks noChangeArrowheads="1"/>
            </p:cNvSpPr>
            <p:nvPr userDrawn="1"/>
          </p:nvSpPr>
          <p:spPr bwMode="auto">
            <a:xfrm>
              <a:off x="2929"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5" name="Oval 1129"/>
            <p:cNvSpPr>
              <a:spLocks noChangeArrowheads="1"/>
            </p:cNvSpPr>
            <p:nvPr userDrawn="1"/>
          </p:nvSpPr>
          <p:spPr bwMode="auto">
            <a:xfrm>
              <a:off x="2990"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6" name="Oval 1130"/>
            <p:cNvSpPr>
              <a:spLocks noChangeArrowheads="1"/>
            </p:cNvSpPr>
            <p:nvPr userDrawn="1"/>
          </p:nvSpPr>
          <p:spPr bwMode="auto">
            <a:xfrm>
              <a:off x="3051"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7" name="Oval 1131"/>
            <p:cNvSpPr>
              <a:spLocks noChangeArrowheads="1"/>
            </p:cNvSpPr>
            <p:nvPr userDrawn="1"/>
          </p:nvSpPr>
          <p:spPr bwMode="auto">
            <a:xfrm>
              <a:off x="3112"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8" name="Oval 1132"/>
            <p:cNvSpPr>
              <a:spLocks noChangeArrowheads="1"/>
            </p:cNvSpPr>
            <p:nvPr userDrawn="1"/>
          </p:nvSpPr>
          <p:spPr bwMode="auto">
            <a:xfrm>
              <a:off x="3173"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9" name="Oval 1133"/>
            <p:cNvSpPr>
              <a:spLocks noChangeArrowheads="1"/>
            </p:cNvSpPr>
            <p:nvPr userDrawn="1"/>
          </p:nvSpPr>
          <p:spPr bwMode="auto">
            <a:xfrm>
              <a:off x="3234"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40" name="Oval 1134"/>
            <p:cNvSpPr>
              <a:spLocks noChangeArrowheads="1"/>
            </p:cNvSpPr>
            <p:nvPr userDrawn="1"/>
          </p:nvSpPr>
          <p:spPr bwMode="auto">
            <a:xfrm>
              <a:off x="3295"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41" name="Oval 1135"/>
            <p:cNvSpPr>
              <a:spLocks noChangeArrowheads="1"/>
            </p:cNvSpPr>
            <p:nvPr userDrawn="1"/>
          </p:nvSpPr>
          <p:spPr bwMode="auto">
            <a:xfrm>
              <a:off x="3356"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42" name="Oval 1136"/>
            <p:cNvSpPr>
              <a:spLocks noChangeArrowheads="1"/>
            </p:cNvSpPr>
            <p:nvPr userDrawn="1"/>
          </p:nvSpPr>
          <p:spPr bwMode="auto">
            <a:xfrm>
              <a:off x="3417"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43" name="Oval 1137"/>
            <p:cNvSpPr>
              <a:spLocks noChangeArrowheads="1"/>
            </p:cNvSpPr>
            <p:nvPr userDrawn="1"/>
          </p:nvSpPr>
          <p:spPr bwMode="auto">
            <a:xfrm>
              <a:off x="3478"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44" name="Oval 1138"/>
            <p:cNvSpPr>
              <a:spLocks noChangeArrowheads="1"/>
            </p:cNvSpPr>
            <p:nvPr userDrawn="1"/>
          </p:nvSpPr>
          <p:spPr bwMode="auto">
            <a:xfrm>
              <a:off x="3539"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45" name="Oval 1139"/>
            <p:cNvSpPr>
              <a:spLocks noChangeArrowheads="1"/>
            </p:cNvSpPr>
            <p:nvPr userDrawn="1"/>
          </p:nvSpPr>
          <p:spPr bwMode="auto">
            <a:xfrm>
              <a:off x="3600"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46" name="Oval 1140"/>
            <p:cNvSpPr>
              <a:spLocks noChangeArrowheads="1"/>
            </p:cNvSpPr>
            <p:nvPr userDrawn="1"/>
          </p:nvSpPr>
          <p:spPr bwMode="auto">
            <a:xfrm>
              <a:off x="3661"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47" name="Oval 1141"/>
            <p:cNvSpPr>
              <a:spLocks noChangeArrowheads="1"/>
            </p:cNvSpPr>
            <p:nvPr userDrawn="1"/>
          </p:nvSpPr>
          <p:spPr bwMode="auto">
            <a:xfrm>
              <a:off x="3722"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48" name="Oval 1142"/>
            <p:cNvSpPr>
              <a:spLocks noChangeArrowheads="1"/>
            </p:cNvSpPr>
            <p:nvPr userDrawn="1"/>
          </p:nvSpPr>
          <p:spPr bwMode="auto">
            <a:xfrm>
              <a:off x="3783"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49" name="Oval 1143"/>
            <p:cNvSpPr>
              <a:spLocks noChangeArrowheads="1"/>
            </p:cNvSpPr>
            <p:nvPr userDrawn="1"/>
          </p:nvSpPr>
          <p:spPr bwMode="auto">
            <a:xfrm>
              <a:off x="3844"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50" name="Oval 1144"/>
            <p:cNvSpPr>
              <a:spLocks noChangeArrowheads="1"/>
            </p:cNvSpPr>
            <p:nvPr userDrawn="1"/>
          </p:nvSpPr>
          <p:spPr bwMode="auto">
            <a:xfrm>
              <a:off x="3905"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51" name="Oval 1145"/>
            <p:cNvSpPr>
              <a:spLocks noChangeArrowheads="1"/>
            </p:cNvSpPr>
            <p:nvPr userDrawn="1"/>
          </p:nvSpPr>
          <p:spPr bwMode="auto">
            <a:xfrm>
              <a:off x="3966"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52" name="Oval 1146"/>
            <p:cNvSpPr>
              <a:spLocks noChangeArrowheads="1"/>
            </p:cNvSpPr>
            <p:nvPr userDrawn="1"/>
          </p:nvSpPr>
          <p:spPr bwMode="auto">
            <a:xfrm>
              <a:off x="4027"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53" name="Oval 1147"/>
            <p:cNvSpPr>
              <a:spLocks noChangeArrowheads="1"/>
            </p:cNvSpPr>
            <p:nvPr userDrawn="1"/>
          </p:nvSpPr>
          <p:spPr bwMode="auto">
            <a:xfrm>
              <a:off x="4088"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54" name="Oval 1148"/>
            <p:cNvSpPr>
              <a:spLocks noChangeArrowheads="1"/>
            </p:cNvSpPr>
            <p:nvPr userDrawn="1"/>
          </p:nvSpPr>
          <p:spPr bwMode="auto">
            <a:xfrm>
              <a:off x="4149"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55" name="Oval 1149"/>
            <p:cNvSpPr>
              <a:spLocks noChangeArrowheads="1"/>
            </p:cNvSpPr>
            <p:nvPr userDrawn="1"/>
          </p:nvSpPr>
          <p:spPr bwMode="auto">
            <a:xfrm>
              <a:off x="4210"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56" name="Oval 1150"/>
            <p:cNvSpPr>
              <a:spLocks noChangeArrowheads="1"/>
            </p:cNvSpPr>
            <p:nvPr userDrawn="1"/>
          </p:nvSpPr>
          <p:spPr bwMode="auto">
            <a:xfrm>
              <a:off x="4271"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57" name="Oval 1151"/>
            <p:cNvSpPr>
              <a:spLocks noChangeArrowheads="1"/>
            </p:cNvSpPr>
            <p:nvPr userDrawn="1"/>
          </p:nvSpPr>
          <p:spPr bwMode="auto">
            <a:xfrm>
              <a:off x="4332"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58" name="Oval 1152"/>
            <p:cNvSpPr>
              <a:spLocks noChangeArrowheads="1"/>
            </p:cNvSpPr>
            <p:nvPr userDrawn="1"/>
          </p:nvSpPr>
          <p:spPr bwMode="auto">
            <a:xfrm>
              <a:off x="4393"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59" name="Oval 1153"/>
            <p:cNvSpPr>
              <a:spLocks noChangeArrowheads="1"/>
            </p:cNvSpPr>
            <p:nvPr userDrawn="1"/>
          </p:nvSpPr>
          <p:spPr bwMode="auto">
            <a:xfrm>
              <a:off x="4454"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60" name="Oval 1154"/>
            <p:cNvSpPr>
              <a:spLocks noChangeArrowheads="1"/>
            </p:cNvSpPr>
            <p:nvPr userDrawn="1"/>
          </p:nvSpPr>
          <p:spPr bwMode="auto">
            <a:xfrm>
              <a:off x="4515"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61" name="Oval 1155"/>
            <p:cNvSpPr>
              <a:spLocks noChangeArrowheads="1"/>
            </p:cNvSpPr>
            <p:nvPr userDrawn="1"/>
          </p:nvSpPr>
          <p:spPr bwMode="auto">
            <a:xfrm>
              <a:off x="4576"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62" name="Oval 1156"/>
            <p:cNvSpPr>
              <a:spLocks noChangeArrowheads="1"/>
            </p:cNvSpPr>
            <p:nvPr userDrawn="1"/>
          </p:nvSpPr>
          <p:spPr bwMode="auto">
            <a:xfrm>
              <a:off x="4637"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63" name="Oval 1157"/>
            <p:cNvSpPr>
              <a:spLocks noChangeArrowheads="1"/>
            </p:cNvSpPr>
            <p:nvPr userDrawn="1"/>
          </p:nvSpPr>
          <p:spPr bwMode="auto">
            <a:xfrm>
              <a:off x="4698"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64" name="Oval 1158"/>
            <p:cNvSpPr>
              <a:spLocks noChangeArrowheads="1"/>
            </p:cNvSpPr>
            <p:nvPr userDrawn="1"/>
          </p:nvSpPr>
          <p:spPr bwMode="auto">
            <a:xfrm>
              <a:off x="4759"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65" name="Oval 1159"/>
            <p:cNvSpPr>
              <a:spLocks noChangeArrowheads="1"/>
            </p:cNvSpPr>
            <p:nvPr userDrawn="1"/>
          </p:nvSpPr>
          <p:spPr bwMode="auto">
            <a:xfrm>
              <a:off x="4820"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66" name="Oval 1160"/>
            <p:cNvSpPr>
              <a:spLocks noChangeArrowheads="1"/>
            </p:cNvSpPr>
            <p:nvPr userDrawn="1"/>
          </p:nvSpPr>
          <p:spPr bwMode="auto">
            <a:xfrm>
              <a:off x="4881"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67" name="Oval 1161"/>
            <p:cNvSpPr>
              <a:spLocks noChangeArrowheads="1"/>
            </p:cNvSpPr>
            <p:nvPr userDrawn="1"/>
          </p:nvSpPr>
          <p:spPr bwMode="auto">
            <a:xfrm>
              <a:off x="4942"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68" name="Oval 1162"/>
            <p:cNvSpPr>
              <a:spLocks noChangeArrowheads="1"/>
            </p:cNvSpPr>
            <p:nvPr userDrawn="1"/>
          </p:nvSpPr>
          <p:spPr bwMode="auto">
            <a:xfrm>
              <a:off x="5003"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69" name="Oval 1163"/>
            <p:cNvSpPr>
              <a:spLocks noChangeArrowheads="1"/>
            </p:cNvSpPr>
            <p:nvPr userDrawn="1"/>
          </p:nvSpPr>
          <p:spPr bwMode="auto">
            <a:xfrm>
              <a:off x="5064"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70" name="Oval 1164"/>
            <p:cNvSpPr>
              <a:spLocks noChangeArrowheads="1"/>
            </p:cNvSpPr>
            <p:nvPr userDrawn="1"/>
          </p:nvSpPr>
          <p:spPr bwMode="auto">
            <a:xfrm>
              <a:off x="5125"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71" name="Oval 1165"/>
            <p:cNvSpPr>
              <a:spLocks noChangeArrowheads="1"/>
            </p:cNvSpPr>
            <p:nvPr userDrawn="1"/>
          </p:nvSpPr>
          <p:spPr bwMode="auto">
            <a:xfrm>
              <a:off x="5186"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72" name="Oval 1166"/>
            <p:cNvSpPr>
              <a:spLocks noChangeArrowheads="1"/>
            </p:cNvSpPr>
            <p:nvPr userDrawn="1"/>
          </p:nvSpPr>
          <p:spPr bwMode="auto">
            <a:xfrm>
              <a:off x="5247"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73" name="Oval 1167"/>
            <p:cNvSpPr>
              <a:spLocks noChangeArrowheads="1"/>
            </p:cNvSpPr>
            <p:nvPr userDrawn="1"/>
          </p:nvSpPr>
          <p:spPr bwMode="auto">
            <a:xfrm>
              <a:off x="5308"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74" name="Oval 1168"/>
            <p:cNvSpPr>
              <a:spLocks noChangeArrowheads="1"/>
            </p:cNvSpPr>
            <p:nvPr userDrawn="1"/>
          </p:nvSpPr>
          <p:spPr bwMode="auto">
            <a:xfrm>
              <a:off x="5369"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75" name="Oval 1169"/>
            <p:cNvSpPr>
              <a:spLocks noChangeArrowheads="1"/>
            </p:cNvSpPr>
            <p:nvPr userDrawn="1"/>
          </p:nvSpPr>
          <p:spPr bwMode="auto">
            <a:xfrm>
              <a:off x="5430"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grpSp>
      <p:sp>
        <p:nvSpPr>
          <p:cNvPr id="176" name="Text Box 813"/>
          <p:cNvSpPr txBox="1">
            <a:spLocks noChangeArrowheads="1"/>
          </p:cNvSpPr>
          <p:nvPr>
            <p:custDataLst>
              <p:tags r:id="rId4"/>
            </p:custDataLst>
          </p:nvPr>
        </p:nvSpPr>
        <p:spPr bwMode="auto">
          <a:xfrm>
            <a:off x="3654425" y="4511675"/>
            <a:ext cx="2039938" cy="76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spAutoFit/>
          </a:bodyPr>
          <a:lstStyle/>
          <a:p>
            <a:pPr>
              <a:defRPr/>
            </a:pPr>
            <a:r>
              <a:rPr lang="en-US" sz="4400" b="0" dirty="0">
                <a:solidFill>
                  <a:schemeClr val="bg1"/>
                </a:solidFill>
                <a:latin typeface="Verdana" charset="0"/>
                <a:ea typeface="ＭＳ Ｐゴシック" charset="0"/>
              </a:rPr>
              <a:t>people</a:t>
            </a:r>
          </a:p>
        </p:txBody>
      </p:sp>
      <p:graphicFrame>
        <p:nvGraphicFramePr>
          <p:cNvPr id="177" name="Rectangle 773" hidden="1"/>
          <p:cNvGraphicFramePr>
            <a:graphicFrameLocks/>
          </p:cNvGraphicFramePr>
          <p:nvPr>
            <p:custDataLst>
              <p:tags r:id="rId5"/>
            </p:custDataLst>
          </p:nvPr>
        </p:nvGraphicFramePr>
        <p:xfrm>
          <a:off x="0" y="0"/>
          <a:ext cx="158750" cy="158750"/>
        </p:xfrm>
        <a:graphic>
          <a:graphicData uri="http://schemas.openxmlformats.org/presentationml/2006/ole">
            <mc:AlternateContent xmlns:mc="http://schemas.openxmlformats.org/markup-compatibility/2006">
              <mc:Choice xmlns:v="urn:schemas-microsoft-com:vml" Requires="v">
                <p:oleObj spid="_x0000_s1026" r:id="rId7" imgW="0" imgH="0" progId="TCLayout.ActiveDocument.1">
                  <p:embed/>
                </p:oleObj>
              </mc:Choice>
              <mc:Fallback>
                <p:oleObj r:id="rId7" imgW="0" imgH="0" progId="TCLayout.ActiveDocument.1">
                  <p:embed/>
                  <p:pic>
                    <p:nvPicPr>
                      <p:cNvPr id="0" name=""/>
                      <p:cNvPicPr>
                        <a:picLocks noChangeArrowheads="1"/>
                      </p:cNvPicPr>
                      <p:nvPr/>
                    </p:nvPicPr>
                    <p:blipFill>
                      <a:blip>
                        <a:extLst>
                          <a:ext uri="{28A0092B-C50C-407E-A947-70E740481C1C}">
                            <a14:useLocalDpi xmlns:a14="http://schemas.microsoft.com/office/drawing/2010/main" val="0"/>
                          </a:ext>
                        </a:extLst>
                      </a:blip>
                      <a:srcRect/>
                      <a:stretch>
                        <a:fillRect/>
                      </a:stretch>
                    </p:blipFill>
                    <p:spPr bwMode="auto">
                      <a:xfrm>
                        <a:off x="0" y="0"/>
                        <a:ext cx="158750" cy="1587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alpha val="74997"/>
                                </a:srgbClr>
                              </a:outerShdw>
                            </a:effectLst>
                          </a14:hiddenEffects>
                        </a:ext>
                      </a:extLst>
                    </p:spPr>
                  </p:pic>
                </p:oleObj>
              </mc:Fallback>
            </mc:AlternateContent>
          </a:graphicData>
        </a:graphic>
      </p:graphicFrame>
      <p:pic>
        <p:nvPicPr>
          <p:cNvPr id="179" name="Picture 267" descr="Intuit education logo.jpg"/>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a:off x="6267450" y="74613"/>
            <a:ext cx="2465388" cy="1174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856" name="Rectangle 808"/>
          <p:cNvSpPr>
            <a:spLocks noGrp="1" noChangeArrowheads="1"/>
          </p:cNvSpPr>
          <p:nvPr>
            <p:ph type="ctrTitle" sz="quarter"/>
          </p:nvPr>
        </p:nvSpPr>
        <p:spPr>
          <a:xfrm>
            <a:off x="461963" y="2152650"/>
            <a:ext cx="8220075" cy="681038"/>
          </a:xfrm>
        </p:spPr>
        <p:txBody>
          <a:bodyPr/>
          <a:lstStyle>
            <a:lvl1pPr>
              <a:defRPr sz="4400" b="0"/>
            </a:lvl1pPr>
          </a:lstStyle>
          <a:p>
            <a:pPr lvl="0"/>
            <a:r>
              <a:rPr lang="en-US" noProof="0" smtClean="0"/>
              <a:t>Click to edit Master title style</a:t>
            </a:r>
            <a:endParaRPr lang="en-US" noProof="0" dirty="0" smtClean="0"/>
          </a:p>
        </p:txBody>
      </p:sp>
      <p:sp>
        <p:nvSpPr>
          <p:cNvPr id="2857" name="Rectangle 809"/>
          <p:cNvSpPr>
            <a:spLocks noGrp="1" noChangeArrowheads="1"/>
          </p:cNvSpPr>
          <p:nvPr>
            <p:ph type="subTitle" sz="quarter" idx="1"/>
          </p:nvPr>
        </p:nvSpPr>
        <p:spPr>
          <a:xfrm>
            <a:off x="477838" y="2887663"/>
            <a:ext cx="8218487" cy="388937"/>
          </a:xfrm>
        </p:spPr>
        <p:txBody>
          <a:bodyPr tIns="0" bIns="0"/>
          <a:lstStyle>
            <a:lvl1pPr marL="0" indent="0">
              <a:buFont typeface="Times" charset="0"/>
              <a:buNone/>
              <a:defRPr sz="2400">
                <a:solidFill>
                  <a:srgbClr val="2F5EBF"/>
                </a:solidFill>
              </a:defRPr>
            </a:lvl1pPr>
          </a:lstStyle>
          <a:p>
            <a:pPr lvl="0"/>
            <a:r>
              <a:rPr lang="en-US" noProof="0" smtClean="0"/>
              <a:t>Click to edit Master subtitle style</a:t>
            </a:r>
            <a:endParaRPr lang="en-US" noProof="0" dirty="0" smtClean="0"/>
          </a:p>
        </p:txBody>
      </p:sp>
      <p:sp>
        <p:nvSpPr>
          <p:cNvPr id="184" name="Rectangle 1"/>
          <p:cNvSpPr>
            <a:spLocks noChangeArrowheads="1"/>
          </p:cNvSpPr>
          <p:nvPr/>
        </p:nvSpPr>
        <p:spPr bwMode="auto">
          <a:xfrm>
            <a:off x="401638" y="6403975"/>
            <a:ext cx="7450137"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1200" b="1">
                <a:solidFill>
                  <a:schemeClr val="tx1"/>
                </a:solidFill>
                <a:latin typeface="Verdana" pitchFamily="34" charset="0"/>
                <a:ea typeface="MS PGothic" pitchFamily="34" charset="-128"/>
              </a:defRPr>
            </a:lvl1pPr>
            <a:lvl2pPr marL="742950" indent="-285750">
              <a:defRPr sz="1200" b="1">
                <a:solidFill>
                  <a:schemeClr val="tx1"/>
                </a:solidFill>
                <a:latin typeface="Verdana" pitchFamily="34" charset="0"/>
                <a:ea typeface="MS PGothic" pitchFamily="34" charset="-128"/>
              </a:defRPr>
            </a:lvl2pPr>
            <a:lvl3pPr marL="1143000" indent="-228600">
              <a:defRPr sz="1200" b="1">
                <a:solidFill>
                  <a:schemeClr val="tx1"/>
                </a:solidFill>
                <a:latin typeface="Verdana" pitchFamily="34" charset="0"/>
                <a:ea typeface="MS PGothic" pitchFamily="34" charset="-128"/>
              </a:defRPr>
            </a:lvl3pPr>
            <a:lvl4pPr marL="1600200" indent="-228600">
              <a:defRPr sz="1200" b="1">
                <a:solidFill>
                  <a:schemeClr val="tx1"/>
                </a:solidFill>
                <a:latin typeface="Verdana" pitchFamily="34" charset="0"/>
                <a:ea typeface="MS PGothic" pitchFamily="34" charset="-128"/>
              </a:defRPr>
            </a:lvl4pPr>
            <a:lvl5pPr marL="2057400" indent="-228600">
              <a:defRPr sz="1200" b="1">
                <a:solidFill>
                  <a:schemeClr val="tx1"/>
                </a:solidFill>
                <a:latin typeface="Verdana" pitchFamily="34" charset="0"/>
                <a:ea typeface="MS PGothic" pitchFamily="34" charset="-128"/>
              </a:defRPr>
            </a:lvl5pPr>
            <a:lvl6pPr marL="2514600" indent="-228600" algn="ctr" eaLnBrk="0" fontAlgn="base" hangingPunct="0">
              <a:spcBef>
                <a:spcPct val="50000"/>
              </a:spcBef>
              <a:spcAft>
                <a:spcPct val="0"/>
              </a:spcAft>
              <a:defRPr sz="1200" b="1">
                <a:solidFill>
                  <a:schemeClr val="tx1"/>
                </a:solidFill>
                <a:latin typeface="Verdana" pitchFamily="34" charset="0"/>
                <a:ea typeface="MS PGothic" pitchFamily="34" charset="-128"/>
              </a:defRPr>
            </a:lvl6pPr>
            <a:lvl7pPr marL="2971800" indent="-228600" algn="ctr" eaLnBrk="0" fontAlgn="base" hangingPunct="0">
              <a:spcBef>
                <a:spcPct val="50000"/>
              </a:spcBef>
              <a:spcAft>
                <a:spcPct val="0"/>
              </a:spcAft>
              <a:defRPr sz="1200" b="1">
                <a:solidFill>
                  <a:schemeClr val="tx1"/>
                </a:solidFill>
                <a:latin typeface="Verdana" pitchFamily="34" charset="0"/>
                <a:ea typeface="MS PGothic" pitchFamily="34" charset="-128"/>
              </a:defRPr>
            </a:lvl7pPr>
            <a:lvl8pPr marL="3429000" indent="-228600" algn="ctr" eaLnBrk="0" fontAlgn="base" hangingPunct="0">
              <a:spcBef>
                <a:spcPct val="50000"/>
              </a:spcBef>
              <a:spcAft>
                <a:spcPct val="0"/>
              </a:spcAft>
              <a:defRPr sz="1200" b="1">
                <a:solidFill>
                  <a:schemeClr val="tx1"/>
                </a:solidFill>
                <a:latin typeface="Verdana" pitchFamily="34" charset="0"/>
                <a:ea typeface="MS PGothic" pitchFamily="34" charset="-128"/>
              </a:defRPr>
            </a:lvl8pPr>
            <a:lvl9pPr marL="3886200" indent="-228600" algn="ctr" eaLnBrk="0" fontAlgn="base" hangingPunct="0">
              <a:spcBef>
                <a:spcPct val="50000"/>
              </a:spcBef>
              <a:spcAft>
                <a:spcPct val="0"/>
              </a:spcAft>
              <a:defRPr sz="1200" b="1">
                <a:solidFill>
                  <a:schemeClr val="tx1"/>
                </a:solidFill>
                <a:latin typeface="Verdana" pitchFamily="34" charset="0"/>
                <a:ea typeface="MS PGothic" pitchFamily="34" charset="-128"/>
              </a:defRPr>
            </a:lvl9pPr>
          </a:lstStyle>
          <a:p>
            <a:pPr algn="l">
              <a:defRPr/>
            </a:pPr>
            <a:r>
              <a:rPr lang="en-US" altLang="en-US" sz="1000" b="0" dirty="0" smtClean="0"/>
              <a:t>© 2013 The Sleeter Group  All rights reserved. Intuit, the Intuit logo and QuickBooks, among others, are registered trademarks of Intuit Inc.  Other parties’ marks are the property of their respective owners.</a:t>
            </a:r>
          </a:p>
        </p:txBody>
      </p:sp>
      <p:pic>
        <p:nvPicPr>
          <p:cNvPr id="2" name="Picture 1"/>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7108835" y="4097337"/>
            <a:ext cx="1504929" cy="2303463"/>
          </a:xfrm>
          <a:prstGeom prst="rect">
            <a:avLst/>
          </a:prstGeom>
        </p:spPr>
      </p:pic>
    </p:spTree>
    <p:extLst>
      <p:ext uri="{BB962C8B-B14F-4D97-AF65-F5344CB8AC3E}">
        <p14:creationId xmlns:p14="http://schemas.microsoft.com/office/powerpoint/2010/main" val="3920383114"/>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0"/>
          <p:cNvSpPr>
            <a:spLocks noGrp="1" noChangeArrowheads="1"/>
          </p:cNvSpPr>
          <p:nvPr>
            <p:ph type="dt" sz="half" idx="10"/>
          </p:nvPr>
        </p:nvSpPr>
        <p:spPr>
          <a:xfrm>
            <a:off x="452438" y="6542088"/>
            <a:ext cx="2136775" cy="201612"/>
          </a:xfrm>
          <a:prstGeom prst="rect">
            <a:avLst/>
          </a:prstGeom>
        </p:spPr>
        <p:txBody>
          <a:bodyPr vert="horz" wrap="square" lIns="91440" tIns="45720" rIns="91440" bIns="45720" numCol="1" anchor="t" anchorCtr="0" compatLnSpc="1">
            <a:prstTxWarp prst="textNoShape">
              <a:avLst/>
            </a:prstTxWarp>
          </a:bodyPr>
          <a:lstStyle>
            <a:lvl1pPr>
              <a:defRPr smtClean="0"/>
            </a:lvl1pPr>
          </a:lstStyle>
          <a:p>
            <a:pPr>
              <a:defRPr/>
            </a:pPr>
            <a:endParaRPr lang="en-US"/>
          </a:p>
        </p:txBody>
      </p:sp>
    </p:spTree>
    <p:extLst>
      <p:ext uri="{BB962C8B-B14F-4D97-AF65-F5344CB8AC3E}">
        <p14:creationId xmlns:p14="http://schemas.microsoft.com/office/powerpoint/2010/main" val="3245058095"/>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3050" y="379413"/>
            <a:ext cx="2057400" cy="5786437"/>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0850" y="379413"/>
            <a:ext cx="6019800" cy="578643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0"/>
          <p:cNvSpPr>
            <a:spLocks noGrp="1" noChangeArrowheads="1"/>
          </p:cNvSpPr>
          <p:nvPr>
            <p:ph type="dt" sz="half" idx="10"/>
          </p:nvPr>
        </p:nvSpPr>
        <p:spPr>
          <a:xfrm>
            <a:off x="452438" y="6542088"/>
            <a:ext cx="2136775" cy="201612"/>
          </a:xfrm>
          <a:prstGeom prst="rect">
            <a:avLst/>
          </a:prstGeom>
        </p:spPr>
        <p:txBody>
          <a:bodyPr vert="horz" wrap="square" lIns="91440" tIns="45720" rIns="91440" bIns="45720" numCol="1" anchor="t" anchorCtr="0" compatLnSpc="1">
            <a:prstTxWarp prst="textNoShape">
              <a:avLst/>
            </a:prstTxWarp>
          </a:bodyPr>
          <a:lstStyle>
            <a:lvl1pPr>
              <a:defRPr smtClean="0"/>
            </a:lvl1pPr>
          </a:lstStyle>
          <a:p>
            <a:pPr>
              <a:defRPr/>
            </a:pPr>
            <a:endParaRPr lang="en-US"/>
          </a:p>
        </p:txBody>
      </p:sp>
    </p:spTree>
    <p:extLst>
      <p:ext uri="{BB962C8B-B14F-4D97-AF65-F5344CB8AC3E}">
        <p14:creationId xmlns:p14="http://schemas.microsoft.com/office/powerpoint/2010/main" val="1236995373"/>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158445467"/>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cSld name="9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2069604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cSld name="10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57401023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cSld name="1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36682374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cSld name="12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13532647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cSld name="13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09881880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cSld name="16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55686033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cSld name="19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27645673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237286020"/>
      </p:ext>
    </p:extLst>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p:cSld name="20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06553314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cSld name="2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08005843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cSld name="22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87473279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cSld name="23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97582533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cSld name="24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480745800"/>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cSld name="25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8354953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10"/>
          <p:cNvSpPr>
            <a:spLocks noGrp="1" noChangeArrowheads="1"/>
          </p:cNvSpPr>
          <p:nvPr>
            <p:ph type="dt" sz="half" idx="10"/>
          </p:nvPr>
        </p:nvSpPr>
        <p:spPr>
          <a:xfrm>
            <a:off x="452438" y="6542088"/>
            <a:ext cx="2136775" cy="201612"/>
          </a:xfrm>
          <a:prstGeom prst="rect">
            <a:avLst/>
          </a:prstGeom>
        </p:spPr>
        <p:txBody>
          <a:bodyPr vert="horz" wrap="square" lIns="91440" tIns="45720" rIns="91440" bIns="45720" numCol="1" anchor="t" anchorCtr="0" compatLnSpc="1">
            <a:prstTxWarp prst="textNoShape">
              <a:avLst/>
            </a:prstTxWarp>
          </a:bodyPr>
          <a:lstStyle>
            <a:lvl1pPr>
              <a:defRPr smtClean="0"/>
            </a:lvl1pPr>
          </a:lstStyle>
          <a:p>
            <a:pPr>
              <a:defRPr/>
            </a:pPr>
            <a:fld id="{2CF3CAEA-9663-4FC7-9667-6F4186E2E596}" type="slidenum">
              <a:rPr lang="en-US" altLang="en-US"/>
              <a:pPr>
                <a:defRPr/>
              </a:pPr>
              <a:t>‹#›</a:t>
            </a:fld>
            <a:endParaRPr lang="en-US" altLang="en-US" dirty="0"/>
          </a:p>
        </p:txBody>
      </p:sp>
    </p:spTree>
    <p:extLst>
      <p:ext uri="{BB962C8B-B14F-4D97-AF65-F5344CB8AC3E}">
        <p14:creationId xmlns:p14="http://schemas.microsoft.com/office/powerpoint/2010/main" val="362387592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457200" y="1436688"/>
            <a:ext cx="4035425" cy="47291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5025" y="1436688"/>
            <a:ext cx="4035425" cy="47291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10"/>
          <p:cNvSpPr>
            <a:spLocks noGrp="1" noChangeArrowheads="1"/>
          </p:cNvSpPr>
          <p:nvPr>
            <p:ph type="dt" sz="half" idx="10"/>
          </p:nvPr>
        </p:nvSpPr>
        <p:spPr>
          <a:xfrm>
            <a:off x="452438" y="6542088"/>
            <a:ext cx="2136775" cy="201612"/>
          </a:xfrm>
          <a:prstGeom prst="rect">
            <a:avLst/>
          </a:prstGeom>
        </p:spPr>
        <p:txBody>
          <a:bodyPr vert="horz" wrap="square" lIns="91440" tIns="45720" rIns="91440" bIns="45720" numCol="1" anchor="t" anchorCtr="0" compatLnSpc="1">
            <a:prstTxWarp prst="textNoShape">
              <a:avLst/>
            </a:prstTxWarp>
          </a:bodyPr>
          <a:lstStyle>
            <a:lvl1pPr>
              <a:defRPr smtClean="0"/>
            </a:lvl1pPr>
          </a:lstStyle>
          <a:p>
            <a:pPr>
              <a:defRPr/>
            </a:pPr>
            <a:fld id="{D5486E8B-B604-43A2-8125-363E6120A746}" type="slidenum">
              <a:rPr lang="en-US" altLang="en-US"/>
              <a:pPr>
                <a:defRPr/>
              </a:pPr>
              <a:t>‹#›</a:t>
            </a:fld>
            <a:endParaRPr lang="en-US" altLang="en-US"/>
          </a:p>
        </p:txBody>
      </p:sp>
    </p:spTree>
    <p:extLst>
      <p:ext uri="{BB962C8B-B14F-4D97-AF65-F5344CB8AC3E}">
        <p14:creationId xmlns:p14="http://schemas.microsoft.com/office/powerpoint/2010/main" val="109207129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10"/>
          <p:cNvSpPr>
            <a:spLocks noGrp="1" noChangeArrowheads="1"/>
          </p:cNvSpPr>
          <p:nvPr>
            <p:ph type="dt" sz="half" idx="10"/>
          </p:nvPr>
        </p:nvSpPr>
        <p:spPr>
          <a:xfrm>
            <a:off x="452438" y="6542088"/>
            <a:ext cx="2136775" cy="201612"/>
          </a:xfrm>
          <a:prstGeom prst="rect">
            <a:avLst/>
          </a:prstGeom>
        </p:spPr>
        <p:txBody>
          <a:bodyPr vert="horz" wrap="square" lIns="91440" tIns="45720" rIns="91440" bIns="45720" numCol="1" anchor="t" anchorCtr="0" compatLnSpc="1">
            <a:prstTxWarp prst="textNoShape">
              <a:avLst/>
            </a:prstTxWarp>
          </a:bodyPr>
          <a:lstStyle>
            <a:lvl1pPr>
              <a:defRPr smtClean="0"/>
            </a:lvl1pPr>
          </a:lstStyle>
          <a:p>
            <a:pPr>
              <a:defRPr/>
            </a:pPr>
            <a:endParaRPr lang="en-US"/>
          </a:p>
        </p:txBody>
      </p:sp>
    </p:spTree>
    <p:extLst>
      <p:ext uri="{BB962C8B-B14F-4D97-AF65-F5344CB8AC3E}">
        <p14:creationId xmlns:p14="http://schemas.microsoft.com/office/powerpoint/2010/main" val="639264850"/>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10"/>
          <p:cNvSpPr>
            <a:spLocks noGrp="1" noChangeArrowheads="1"/>
          </p:cNvSpPr>
          <p:nvPr>
            <p:ph type="dt" sz="half" idx="10"/>
          </p:nvPr>
        </p:nvSpPr>
        <p:spPr>
          <a:xfrm>
            <a:off x="452438" y="6542088"/>
            <a:ext cx="2136775" cy="201612"/>
          </a:xfrm>
          <a:prstGeom prst="rect">
            <a:avLst/>
          </a:prstGeom>
        </p:spPr>
        <p:txBody>
          <a:bodyPr vert="horz" wrap="square" lIns="91440" tIns="45720" rIns="91440" bIns="45720" numCol="1" anchor="t" anchorCtr="0" compatLnSpc="1">
            <a:prstTxWarp prst="textNoShape">
              <a:avLst/>
            </a:prstTxWarp>
          </a:bodyPr>
          <a:lstStyle>
            <a:lvl1pPr>
              <a:defRPr smtClean="0"/>
            </a:lvl1pPr>
          </a:lstStyle>
          <a:p>
            <a:pPr>
              <a:defRPr/>
            </a:pPr>
            <a:endParaRPr lang="en-US"/>
          </a:p>
        </p:txBody>
      </p:sp>
    </p:spTree>
    <p:extLst>
      <p:ext uri="{BB962C8B-B14F-4D97-AF65-F5344CB8AC3E}">
        <p14:creationId xmlns:p14="http://schemas.microsoft.com/office/powerpoint/2010/main" val="497198834"/>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10"/>
          <p:cNvSpPr>
            <a:spLocks noGrp="1" noChangeArrowheads="1"/>
          </p:cNvSpPr>
          <p:nvPr>
            <p:ph type="dt" sz="half" idx="10"/>
          </p:nvPr>
        </p:nvSpPr>
        <p:spPr>
          <a:xfrm>
            <a:off x="452438" y="6542088"/>
            <a:ext cx="2136775" cy="201612"/>
          </a:xfrm>
          <a:prstGeom prst="rect">
            <a:avLst/>
          </a:prstGeom>
        </p:spPr>
        <p:txBody>
          <a:bodyPr vert="horz" wrap="square" lIns="91440" tIns="45720" rIns="91440" bIns="45720" numCol="1" anchor="t" anchorCtr="0" compatLnSpc="1">
            <a:prstTxWarp prst="textNoShape">
              <a:avLst/>
            </a:prstTxWarp>
          </a:bodyPr>
          <a:lstStyle>
            <a:lvl1pPr>
              <a:defRPr smtClean="0"/>
            </a:lvl1pPr>
          </a:lstStyle>
          <a:p>
            <a:pPr>
              <a:defRPr/>
            </a:pPr>
            <a:endParaRPr lang="en-US"/>
          </a:p>
        </p:txBody>
      </p:sp>
    </p:spTree>
    <p:extLst>
      <p:ext uri="{BB962C8B-B14F-4D97-AF65-F5344CB8AC3E}">
        <p14:creationId xmlns:p14="http://schemas.microsoft.com/office/powerpoint/2010/main" val="346978850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10"/>
          <p:cNvSpPr>
            <a:spLocks noGrp="1" noChangeArrowheads="1"/>
          </p:cNvSpPr>
          <p:nvPr>
            <p:ph type="dt" sz="half" idx="10"/>
          </p:nvPr>
        </p:nvSpPr>
        <p:spPr>
          <a:xfrm>
            <a:off x="452438" y="6542088"/>
            <a:ext cx="2136775" cy="201612"/>
          </a:xfrm>
          <a:prstGeom prst="rect">
            <a:avLst/>
          </a:prstGeom>
        </p:spPr>
        <p:txBody>
          <a:bodyPr vert="horz" wrap="square" lIns="91440" tIns="45720" rIns="91440" bIns="45720" numCol="1" anchor="t" anchorCtr="0" compatLnSpc="1">
            <a:prstTxWarp prst="textNoShape">
              <a:avLst/>
            </a:prstTxWarp>
          </a:bodyPr>
          <a:lstStyle>
            <a:lvl1pPr>
              <a:defRPr smtClean="0"/>
            </a:lvl1pPr>
          </a:lstStyle>
          <a:p>
            <a:pPr>
              <a:defRPr/>
            </a:pPr>
            <a:endParaRPr lang="en-US"/>
          </a:p>
        </p:txBody>
      </p:sp>
    </p:spTree>
    <p:extLst>
      <p:ext uri="{BB962C8B-B14F-4D97-AF65-F5344CB8AC3E}">
        <p14:creationId xmlns:p14="http://schemas.microsoft.com/office/powerpoint/2010/main" val="2052458623"/>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10"/>
          <p:cNvSpPr>
            <a:spLocks noGrp="1" noChangeArrowheads="1"/>
          </p:cNvSpPr>
          <p:nvPr>
            <p:ph type="dt" sz="half" idx="10"/>
          </p:nvPr>
        </p:nvSpPr>
        <p:spPr>
          <a:xfrm>
            <a:off x="452438" y="6542088"/>
            <a:ext cx="2136775" cy="201612"/>
          </a:xfrm>
          <a:prstGeom prst="rect">
            <a:avLst/>
          </a:prstGeom>
        </p:spPr>
        <p:txBody>
          <a:bodyPr vert="horz" wrap="square" lIns="91440" tIns="45720" rIns="91440" bIns="45720" numCol="1" anchor="t" anchorCtr="0" compatLnSpc="1">
            <a:prstTxWarp prst="textNoShape">
              <a:avLst/>
            </a:prstTxWarp>
          </a:bodyPr>
          <a:lstStyle>
            <a:lvl1pPr>
              <a:defRPr smtClean="0"/>
            </a:lvl1pPr>
          </a:lstStyle>
          <a:p>
            <a:pPr>
              <a:defRPr/>
            </a:pPr>
            <a:fld id="{B0881AFE-FFDE-421D-BEA7-917D9DB27D5B}" type="slidenum">
              <a:rPr lang="en-US" altLang="en-US"/>
              <a:pPr>
                <a:defRPr/>
              </a:pPr>
              <a:t>‹#›</a:t>
            </a:fld>
            <a:endParaRPr lang="en-US" altLang="en-US"/>
          </a:p>
        </p:txBody>
      </p:sp>
    </p:spTree>
    <p:extLst>
      <p:ext uri="{BB962C8B-B14F-4D97-AF65-F5344CB8AC3E}">
        <p14:creationId xmlns:p14="http://schemas.microsoft.com/office/powerpoint/2010/main" val="13011082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32" name="Rectangle 8"/>
          <p:cNvSpPr>
            <a:spLocks noGrp="1" noChangeArrowheads="1"/>
          </p:cNvSpPr>
          <p:nvPr>
            <p:ph type="title"/>
          </p:nvPr>
        </p:nvSpPr>
        <p:spPr bwMode="auto">
          <a:xfrm>
            <a:off x="450850" y="379413"/>
            <a:ext cx="8226425" cy="6492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 uri="{FAA26D3D-D897-4be2-8F04-BA451C77F1D7}"/>
          </a:extLst>
        </p:spPr>
        <p:txBody>
          <a:bodyPr vert="horz" wrap="square" lIns="0" tIns="0" rIns="0" bIns="0" numCol="1" anchor="b" anchorCtr="0" compatLnSpc="1">
            <a:prstTxWarp prst="textNoShape">
              <a:avLst/>
            </a:prstTxWarp>
          </a:bodyPr>
          <a:lstStyle/>
          <a:p>
            <a:pPr lvl="0"/>
            <a:r>
              <a:rPr lang="en-US" smtClean="0"/>
              <a:t>Click to edit Master title style</a:t>
            </a:r>
            <a:endParaRPr lang="en-US" dirty="0"/>
          </a:p>
        </p:txBody>
      </p:sp>
      <p:sp>
        <p:nvSpPr>
          <p:cNvPr id="1033" name="Rectangle 9"/>
          <p:cNvSpPr>
            <a:spLocks noGrp="1" noChangeArrowheads="1"/>
          </p:cNvSpPr>
          <p:nvPr>
            <p:ph type="body" idx="1"/>
          </p:nvPr>
        </p:nvSpPr>
        <p:spPr bwMode="auto">
          <a:xfrm>
            <a:off x="457200" y="1436688"/>
            <a:ext cx="8223250" cy="47291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 uri="{FAA26D3D-D897-4be2-8F04-BA451C77F1D7}"/>
          </a:extLst>
        </p:spPr>
        <p:txBody>
          <a:bodyPr vert="horz" wrap="square" lIns="0" tIns="46038" rIns="0" bIns="46038"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grpSp>
        <p:nvGrpSpPr>
          <p:cNvPr id="1028" name="Group 229"/>
          <p:cNvGrpSpPr>
            <a:grpSpLocks/>
          </p:cNvGrpSpPr>
          <p:nvPr/>
        </p:nvGrpSpPr>
        <p:grpSpPr bwMode="auto">
          <a:xfrm>
            <a:off x="466725" y="1111250"/>
            <a:ext cx="8178800" cy="19050"/>
            <a:chOff x="290" y="806"/>
            <a:chExt cx="5152" cy="12"/>
          </a:xfrm>
        </p:grpSpPr>
        <p:sp>
          <p:nvSpPr>
            <p:cNvPr id="1254" name="Oval 230"/>
            <p:cNvSpPr>
              <a:spLocks noChangeArrowheads="1"/>
            </p:cNvSpPr>
            <p:nvPr userDrawn="1"/>
          </p:nvSpPr>
          <p:spPr bwMode="auto">
            <a:xfrm>
              <a:off x="290"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55" name="Oval 231"/>
            <p:cNvSpPr>
              <a:spLocks noChangeArrowheads="1"/>
            </p:cNvSpPr>
            <p:nvPr userDrawn="1"/>
          </p:nvSpPr>
          <p:spPr bwMode="auto">
            <a:xfrm>
              <a:off x="352"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56" name="Oval 232"/>
            <p:cNvSpPr>
              <a:spLocks noChangeArrowheads="1"/>
            </p:cNvSpPr>
            <p:nvPr userDrawn="1"/>
          </p:nvSpPr>
          <p:spPr bwMode="auto">
            <a:xfrm>
              <a:off x="414"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57" name="Oval 233"/>
            <p:cNvSpPr>
              <a:spLocks noChangeArrowheads="1"/>
            </p:cNvSpPr>
            <p:nvPr userDrawn="1"/>
          </p:nvSpPr>
          <p:spPr bwMode="auto">
            <a:xfrm>
              <a:off x="476"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58" name="Oval 234"/>
            <p:cNvSpPr>
              <a:spLocks noChangeArrowheads="1"/>
            </p:cNvSpPr>
            <p:nvPr userDrawn="1"/>
          </p:nvSpPr>
          <p:spPr bwMode="auto">
            <a:xfrm>
              <a:off x="538"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59" name="Oval 235"/>
            <p:cNvSpPr>
              <a:spLocks noChangeArrowheads="1"/>
            </p:cNvSpPr>
            <p:nvPr userDrawn="1"/>
          </p:nvSpPr>
          <p:spPr bwMode="auto">
            <a:xfrm>
              <a:off x="600"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60" name="Oval 236"/>
            <p:cNvSpPr>
              <a:spLocks noChangeArrowheads="1"/>
            </p:cNvSpPr>
            <p:nvPr userDrawn="1"/>
          </p:nvSpPr>
          <p:spPr bwMode="auto">
            <a:xfrm>
              <a:off x="662"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61" name="Oval 237"/>
            <p:cNvSpPr>
              <a:spLocks noChangeArrowheads="1"/>
            </p:cNvSpPr>
            <p:nvPr userDrawn="1"/>
          </p:nvSpPr>
          <p:spPr bwMode="auto">
            <a:xfrm>
              <a:off x="724"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62" name="Oval 238"/>
            <p:cNvSpPr>
              <a:spLocks noChangeArrowheads="1"/>
            </p:cNvSpPr>
            <p:nvPr userDrawn="1"/>
          </p:nvSpPr>
          <p:spPr bwMode="auto">
            <a:xfrm>
              <a:off x="786"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63" name="Oval 239"/>
            <p:cNvSpPr>
              <a:spLocks noChangeArrowheads="1"/>
            </p:cNvSpPr>
            <p:nvPr userDrawn="1"/>
          </p:nvSpPr>
          <p:spPr bwMode="auto">
            <a:xfrm>
              <a:off x="848"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64" name="Oval 240"/>
            <p:cNvSpPr>
              <a:spLocks noChangeArrowheads="1"/>
            </p:cNvSpPr>
            <p:nvPr userDrawn="1"/>
          </p:nvSpPr>
          <p:spPr bwMode="auto">
            <a:xfrm>
              <a:off x="910"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65" name="Oval 241"/>
            <p:cNvSpPr>
              <a:spLocks noChangeArrowheads="1"/>
            </p:cNvSpPr>
            <p:nvPr userDrawn="1"/>
          </p:nvSpPr>
          <p:spPr bwMode="auto">
            <a:xfrm>
              <a:off x="972"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66" name="Oval 242"/>
            <p:cNvSpPr>
              <a:spLocks noChangeArrowheads="1"/>
            </p:cNvSpPr>
            <p:nvPr userDrawn="1"/>
          </p:nvSpPr>
          <p:spPr bwMode="auto">
            <a:xfrm>
              <a:off x="1034"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67" name="Oval 243"/>
            <p:cNvSpPr>
              <a:spLocks noChangeArrowheads="1"/>
            </p:cNvSpPr>
            <p:nvPr userDrawn="1"/>
          </p:nvSpPr>
          <p:spPr bwMode="auto">
            <a:xfrm>
              <a:off x="1096"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68" name="Oval 244"/>
            <p:cNvSpPr>
              <a:spLocks noChangeArrowheads="1"/>
            </p:cNvSpPr>
            <p:nvPr userDrawn="1"/>
          </p:nvSpPr>
          <p:spPr bwMode="auto">
            <a:xfrm>
              <a:off x="1158"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69" name="Oval 245"/>
            <p:cNvSpPr>
              <a:spLocks noChangeArrowheads="1"/>
            </p:cNvSpPr>
            <p:nvPr userDrawn="1"/>
          </p:nvSpPr>
          <p:spPr bwMode="auto">
            <a:xfrm>
              <a:off x="1220"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70" name="Oval 246"/>
            <p:cNvSpPr>
              <a:spLocks noChangeArrowheads="1"/>
            </p:cNvSpPr>
            <p:nvPr userDrawn="1"/>
          </p:nvSpPr>
          <p:spPr bwMode="auto">
            <a:xfrm>
              <a:off x="1282"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71" name="Oval 247"/>
            <p:cNvSpPr>
              <a:spLocks noChangeArrowheads="1"/>
            </p:cNvSpPr>
            <p:nvPr userDrawn="1"/>
          </p:nvSpPr>
          <p:spPr bwMode="auto">
            <a:xfrm>
              <a:off x="1343"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72" name="Oval 248"/>
            <p:cNvSpPr>
              <a:spLocks noChangeArrowheads="1"/>
            </p:cNvSpPr>
            <p:nvPr userDrawn="1"/>
          </p:nvSpPr>
          <p:spPr bwMode="auto">
            <a:xfrm>
              <a:off x="1404"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73" name="Oval 249"/>
            <p:cNvSpPr>
              <a:spLocks noChangeArrowheads="1"/>
            </p:cNvSpPr>
            <p:nvPr userDrawn="1"/>
          </p:nvSpPr>
          <p:spPr bwMode="auto">
            <a:xfrm>
              <a:off x="1465"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74" name="Oval 250"/>
            <p:cNvSpPr>
              <a:spLocks noChangeArrowheads="1"/>
            </p:cNvSpPr>
            <p:nvPr userDrawn="1"/>
          </p:nvSpPr>
          <p:spPr bwMode="auto">
            <a:xfrm>
              <a:off x="1526"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75" name="Oval 251"/>
            <p:cNvSpPr>
              <a:spLocks noChangeArrowheads="1"/>
            </p:cNvSpPr>
            <p:nvPr userDrawn="1"/>
          </p:nvSpPr>
          <p:spPr bwMode="auto">
            <a:xfrm>
              <a:off x="1587"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76" name="Oval 252"/>
            <p:cNvSpPr>
              <a:spLocks noChangeArrowheads="1"/>
            </p:cNvSpPr>
            <p:nvPr userDrawn="1"/>
          </p:nvSpPr>
          <p:spPr bwMode="auto">
            <a:xfrm>
              <a:off x="1648"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77" name="Oval 253"/>
            <p:cNvSpPr>
              <a:spLocks noChangeArrowheads="1"/>
            </p:cNvSpPr>
            <p:nvPr userDrawn="1"/>
          </p:nvSpPr>
          <p:spPr bwMode="auto">
            <a:xfrm>
              <a:off x="1709"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78" name="Oval 254"/>
            <p:cNvSpPr>
              <a:spLocks noChangeArrowheads="1"/>
            </p:cNvSpPr>
            <p:nvPr userDrawn="1"/>
          </p:nvSpPr>
          <p:spPr bwMode="auto">
            <a:xfrm>
              <a:off x="1770"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79" name="Oval 255"/>
            <p:cNvSpPr>
              <a:spLocks noChangeArrowheads="1"/>
            </p:cNvSpPr>
            <p:nvPr userDrawn="1"/>
          </p:nvSpPr>
          <p:spPr bwMode="auto">
            <a:xfrm>
              <a:off x="1831"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80" name="Oval 256"/>
            <p:cNvSpPr>
              <a:spLocks noChangeArrowheads="1"/>
            </p:cNvSpPr>
            <p:nvPr userDrawn="1"/>
          </p:nvSpPr>
          <p:spPr bwMode="auto">
            <a:xfrm>
              <a:off x="1892"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81" name="Oval 257"/>
            <p:cNvSpPr>
              <a:spLocks noChangeArrowheads="1"/>
            </p:cNvSpPr>
            <p:nvPr userDrawn="1"/>
          </p:nvSpPr>
          <p:spPr bwMode="auto">
            <a:xfrm>
              <a:off x="1953"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82" name="Oval 258"/>
            <p:cNvSpPr>
              <a:spLocks noChangeArrowheads="1"/>
            </p:cNvSpPr>
            <p:nvPr userDrawn="1"/>
          </p:nvSpPr>
          <p:spPr bwMode="auto">
            <a:xfrm>
              <a:off x="2014"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83" name="Oval 259"/>
            <p:cNvSpPr>
              <a:spLocks noChangeArrowheads="1"/>
            </p:cNvSpPr>
            <p:nvPr userDrawn="1"/>
          </p:nvSpPr>
          <p:spPr bwMode="auto">
            <a:xfrm>
              <a:off x="2075"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84" name="Oval 260"/>
            <p:cNvSpPr>
              <a:spLocks noChangeArrowheads="1"/>
            </p:cNvSpPr>
            <p:nvPr userDrawn="1"/>
          </p:nvSpPr>
          <p:spPr bwMode="auto">
            <a:xfrm>
              <a:off x="2136"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85" name="Oval 261"/>
            <p:cNvSpPr>
              <a:spLocks noChangeArrowheads="1"/>
            </p:cNvSpPr>
            <p:nvPr userDrawn="1"/>
          </p:nvSpPr>
          <p:spPr bwMode="auto">
            <a:xfrm>
              <a:off x="2197"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86" name="Oval 262"/>
            <p:cNvSpPr>
              <a:spLocks noChangeArrowheads="1"/>
            </p:cNvSpPr>
            <p:nvPr userDrawn="1"/>
          </p:nvSpPr>
          <p:spPr bwMode="auto">
            <a:xfrm>
              <a:off x="2258"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87" name="Oval 263"/>
            <p:cNvSpPr>
              <a:spLocks noChangeArrowheads="1"/>
            </p:cNvSpPr>
            <p:nvPr userDrawn="1"/>
          </p:nvSpPr>
          <p:spPr bwMode="auto">
            <a:xfrm>
              <a:off x="2319"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88" name="Oval 264"/>
            <p:cNvSpPr>
              <a:spLocks noChangeArrowheads="1"/>
            </p:cNvSpPr>
            <p:nvPr userDrawn="1"/>
          </p:nvSpPr>
          <p:spPr bwMode="auto">
            <a:xfrm>
              <a:off x="2380"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89" name="Oval 265"/>
            <p:cNvSpPr>
              <a:spLocks noChangeArrowheads="1"/>
            </p:cNvSpPr>
            <p:nvPr userDrawn="1"/>
          </p:nvSpPr>
          <p:spPr bwMode="auto">
            <a:xfrm>
              <a:off x="2441"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90" name="Oval 266"/>
            <p:cNvSpPr>
              <a:spLocks noChangeArrowheads="1"/>
            </p:cNvSpPr>
            <p:nvPr userDrawn="1"/>
          </p:nvSpPr>
          <p:spPr bwMode="auto">
            <a:xfrm>
              <a:off x="2502"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91" name="Oval 267"/>
            <p:cNvSpPr>
              <a:spLocks noChangeArrowheads="1"/>
            </p:cNvSpPr>
            <p:nvPr userDrawn="1"/>
          </p:nvSpPr>
          <p:spPr bwMode="auto">
            <a:xfrm>
              <a:off x="2563"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92" name="Oval 268"/>
            <p:cNvSpPr>
              <a:spLocks noChangeArrowheads="1"/>
            </p:cNvSpPr>
            <p:nvPr userDrawn="1"/>
          </p:nvSpPr>
          <p:spPr bwMode="auto">
            <a:xfrm>
              <a:off x="2624"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93" name="Oval 269"/>
            <p:cNvSpPr>
              <a:spLocks noChangeArrowheads="1"/>
            </p:cNvSpPr>
            <p:nvPr userDrawn="1"/>
          </p:nvSpPr>
          <p:spPr bwMode="auto">
            <a:xfrm>
              <a:off x="2685"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94" name="Oval 270"/>
            <p:cNvSpPr>
              <a:spLocks noChangeArrowheads="1"/>
            </p:cNvSpPr>
            <p:nvPr userDrawn="1"/>
          </p:nvSpPr>
          <p:spPr bwMode="auto">
            <a:xfrm>
              <a:off x="2746"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95" name="Oval 271"/>
            <p:cNvSpPr>
              <a:spLocks noChangeArrowheads="1"/>
            </p:cNvSpPr>
            <p:nvPr userDrawn="1"/>
          </p:nvSpPr>
          <p:spPr bwMode="auto">
            <a:xfrm>
              <a:off x="2807"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96" name="Oval 272"/>
            <p:cNvSpPr>
              <a:spLocks noChangeArrowheads="1"/>
            </p:cNvSpPr>
            <p:nvPr userDrawn="1"/>
          </p:nvSpPr>
          <p:spPr bwMode="auto">
            <a:xfrm>
              <a:off x="2868"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97" name="Oval 273"/>
            <p:cNvSpPr>
              <a:spLocks noChangeArrowheads="1"/>
            </p:cNvSpPr>
            <p:nvPr userDrawn="1"/>
          </p:nvSpPr>
          <p:spPr bwMode="auto">
            <a:xfrm>
              <a:off x="2929"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98" name="Oval 274"/>
            <p:cNvSpPr>
              <a:spLocks noChangeArrowheads="1"/>
            </p:cNvSpPr>
            <p:nvPr userDrawn="1"/>
          </p:nvSpPr>
          <p:spPr bwMode="auto">
            <a:xfrm>
              <a:off x="2990"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99" name="Oval 275"/>
            <p:cNvSpPr>
              <a:spLocks noChangeArrowheads="1"/>
            </p:cNvSpPr>
            <p:nvPr userDrawn="1"/>
          </p:nvSpPr>
          <p:spPr bwMode="auto">
            <a:xfrm>
              <a:off x="3051"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00" name="Oval 276"/>
            <p:cNvSpPr>
              <a:spLocks noChangeArrowheads="1"/>
            </p:cNvSpPr>
            <p:nvPr userDrawn="1"/>
          </p:nvSpPr>
          <p:spPr bwMode="auto">
            <a:xfrm>
              <a:off x="3112"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01" name="Oval 277"/>
            <p:cNvSpPr>
              <a:spLocks noChangeArrowheads="1"/>
            </p:cNvSpPr>
            <p:nvPr userDrawn="1"/>
          </p:nvSpPr>
          <p:spPr bwMode="auto">
            <a:xfrm>
              <a:off x="3173"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02" name="Oval 278"/>
            <p:cNvSpPr>
              <a:spLocks noChangeArrowheads="1"/>
            </p:cNvSpPr>
            <p:nvPr userDrawn="1"/>
          </p:nvSpPr>
          <p:spPr bwMode="auto">
            <a:xfrm>
              <a:off x="3234"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03" name="Oval 279"/>
            <p:cNvSpPr>
              <a:spLocks noChangeArrowheads="1"/>
            </p:cNvSpPr>
            <p:nvPr userDrawn="1"/>
          </p:nvSpPr>
          <p:spPr bwMode="auto">
            <a:xfrm>
              <a:off x="3295"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04" name="Oval 280"/>
            <p:cNvSpPr>
              <a:spLocks noChangeArrowheads="1"/>
            </p:cNvSpPr>
            <p:nvPr userDrawn="1"/>
          </p:nvSpPr>
          <p:spPr bwMode="auto">
            <a:xfrm>
              <a:off x="3356"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05" name="Oval 281"/>
            <p:cNvSpPr>
              <a:spLocks noChangeArrowheads="1"/>
            </p:cNvSpPr>
            <p:nvPr userDrawn="1"/>
          </p:nvSpPr>
          <p:spPr bwMode="auto">
            <a:xfrm>
              <a:off x="3417"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06" name="Oval 282"/>
            <p:cNvSpPr>
              <a:spLocks noChangeArrowheads="1"/>
            </p:cNvSpPr>
            <p:nvPr userDrawn="1"/>
          </p:nvSpPr>
          <p:spPr bwMode="auto">
            <a:xfrm>
              <a:off x="3478"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07" name="Oval 283"/>
            <p:cNvSpPr>
              <a:spLocks noChangeArrowheads="1"/>
            </p:cNvSpPr>
            <p:nvPr userDrawn="1"/>
          </p:nvSpPr>
          <p:spPr bwMode="auto">
            <a:xfrm>
              <a:off x="3539"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08" name="Oval 284"/>
            <p:cNvSpPr>
              <a:spLocks noChangeArrowheads="1"/>
            </p:cNvSpPr>
            <p:nvPr userDrawn="1"/>
          </p:nvSpPr>
          <p:spPr bwMode="auto">
            <a:xfrm>
              <a:off x="3600"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09" name="Oval 285"/>
            <p:cNvSpPr>
              <a:spLocks noChangeArrowheads="1"/>
            </p:cNvSpPr>
            <p:nvPr userDrawn="1"/>
          </p:nvSpPr>
          <p:spPr bwMode="auto">
            <a:xfrm>
              <a:off x="3661"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10" name="Oval 286"/>
            <p:cNvSpPr>
              <a:spLocks noChangeArrowheads="1"/>
            </p:cNvSpPr>
            <p:nvPr userDrawn="1"/>
          </p:nvSpPr>
          <p:spPr bwMode="auto">
            <a:xfrm>
              <a:off x="3722"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11" name="Oval 287"/>
            <p:cNvSpPr>
              <a:spLocks noChangeArrowheads="1"/>
            </p:cNvSpPr>
            <p:nvPr userDrawn="1"/>
          </p:nvSpPr>
          <p:spPr bwMode="auto">
            <a:xfrm>
              <a:off x="3783"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12" name="Oval 288"/>
            <p:cNvSpPr>
              <a:spLocks noChangeArrowheads="1"/>
            </p:cNvSpPr>
            <p:nvPr userDrawn="1"/>
          </p:nvSpPr>
          <p:spPr bwMode="auto">
            <a:xfrm>
              <a:off x="3844"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13" name="Oval 289"/>
            <p:cNvSpPr>
              <a:spLocks noChangeArrowheads="1"/>
            </p:cNvSpPr>
            <p:nvPr userDrawn="1"/>
          </p:nvSpPr>
          <p:spPr bwMode="auto">
            <a:xfrm>
              <a:off x="3905"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14" name="Oval 290"/>
            <p:cNvSpPr>
              <a:spLocks noChangeArrowheads="1"/>
            </p:cNvSpPr>
            <p:nvPr userDrawn="1"/>
          </p:nvSpPr>
          <p:spPr bwMode="auto">
            <a:xfrm>
              <a:off x="3966"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15" name="Oval 291"/>
            <p:cNvSpPr>
              <a:spLocks noChangeArrowheads="1"/>
            </p:cNvSpPr>
            <p:nvPr userDrawn="1"/>
          </p:nvSpPr>
          <p:spPr bwMode="auto">
            <a:xfrm>
              <a:off x="4027"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16" name="Oval 292"/>
            <p:cNvSpPr>
              <a:spLocks noChangeArrowheads="1"/>
            </p:cNvSpPr>
            <p:nvPr userDrawn="1"/>
          </p:nvSpPr>
          <p:spPr bwMode="auto">
            <a:xfrm>
              <a:off x="4088"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17" name="Oval 293"/>
            <p:cNvSpPr>
              <a:spLocks noChangeArrowheads="1"/>
            </p:cNvSpPr>
            <p:nvPr userDrawn="1"/>
          </p:nvSpPr>
          <p:spPr bwMode="auto">
            <a:xfrm>
              <a:off x="4149"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18" name="Oval 294"/>
            <p:cNvSpPr>
              <a:spLocks noChangeArrowheads="1"/>
            </p:cNvSpPr>
            <p:nvPr userDrawn="1"/>
          </p:nvSpPr>
          <p:spPr bwMode="auto">
            <a:xfrm>
              <a:off x="4210"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19" name="Oval 295"/>
            <p:cNvSpPr>
              <a:spLocks noChangeArrowheads="1"/>
            </p:cNvSpPr>
            <p:nvPr userDrawn="1"/>
          </p:nvSpPr>
          <p:spPr bwMode="auto">
            <a:xfrm>
              <a:off x="4271"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20" name="Oval 296"/>
            <p:cNvSpPr>
              <a:spLocks noChangeArrowheads="1"/>
            </p:cNvSpPr>
            <p:nvPr userDrawn="1"/>
          </p:nvSpPr>
          <p:spPr bwMode="auto">
            <a:xfrm>
              <a:off x="4332"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21" name="Oval 297"/>
            <p:cNvSpPr>
              <a:spLocks noChangeArrowheads="1"/>
            </p:cNvSpPr>
            <p:nvPr userDrawn="1"/>
          </p:nvSpPr>
          <p:spPr bwMode="auto">
            <a:xfrm>
              <a:off x="4393"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22" name="Oval 298"/>
            <p:cNvSpPr>
              <a:spLocks noChangeArrowheads="1"/>
            </p:cNvSpPr>
            <p:nvPr userDrawn="1"/>
          </p:nvSpPr>
          <p:spPr bwMode="auto">
            <a:xfrm>
              <a:off x="4454"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23" name="Oval 299"/>
            <p:cNvSpPr>
              <a:spLocks noChangeArrowheads="1"/>
            </p:cNvSpPr>
            <p:nvPr userDrawn="1"/>
          </p:nvSpPr>
          <p:spPr bwMode="auto">
            <a:xfrm>
              <a:off x="4515"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24" name="Oval 300"/>
            <p:cNvSpPr>
              <a:spLocks noChangeArrowheads="1"/>
            </p:cNvSpPr>
            <p:nvPr userDrawn="1"/>
          </p:nvSpPr>
          <p:spPr bwMode="auto">
            <a:xfrm>
              <a:off x="4576"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25" name="Oval 301"/>
            <p:cNvSpPr>
              <a:spLocks noChangeArrowheads="1"/>
            </p:cNvSpPr>
            <p:nvPr userDrawn="1"/>
          </p:nvSpPr>
          <p:spPr bwMode="auto">
            <a:xfrm>
              <a:off x="4637"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26" name="Oval 302"/>
            <p:cNvSpPr>
              <a:spLocks noChangeArrowheads="1"/>
            </p:cNvSpPr>
            <p:nvPr userDrawn="1"/>
          </p:nvSpPr>
          <p:spPr bwMode="auto">
            <a:xfrm>
              <a:off x="4698"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27" name="Oval 303"/>
            <p:cNvSpPr>
              <a:spLocks noChangeArrowheads="1"/>
            </p:cNvSpPr>
            <p:nvPr userDrawn="1"/>
          </p:nvSpPr>
          <p:spPr bwMode="auto">
            <a:xfrm>
              <a:off x="4759"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28" name="Oval 304"/>
            <p:cNvSpPr>
              <a:spLocks noChangeArrowheads="1"/>
            </p:cNvSpPr>
            <p:nvPr userDrawn="1"/>
          </p:nvSpPr>
          <p:spPr bwMode="auto">
            <a:xfrm>
              <a:off x="4820"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29" name="Oval 305"/>
            <p:cNvSpPr>
              <a:spLocks noChangeArrowheads="1"/>
            </p:cNvSpPr>
            <p:nvPr userDrawn="1"/>
          </p:nvSpPr>
          <p:spPr bwMode="auto">
            <a:xfrm>
              <a:off x="4881"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30" name="Oval 306"/>
            <p:cNvSpPr>
              <a:spLocks noChangeArrowheads="1"/>
            </p:cNvSpPr>
            <p:nvPr userDrawn="1"/>
          </p:nvSpPr>
          <p:spPr bwMode="auto">
            <a:xfrm>
              <a:off x="4942"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31" name="Oval 307"/>
            <p:cNvSpPr>
              <a:spLocks noChangeArrowheads="1"/>
            </p:cNvSpPr>
            <p:nvPr userDrawn="1"/>
          </p:nvSpPr>
          <p:spPr bwMode="auto">
            <a:xfrm>
              <a:off x="5003"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32" name="Oval 308"/>
            <p:cNvSpPr>
              <a:spLocks noChangeArrowheads="1"/>
            </p:cNvSpPr>
            <p:nvPr userDrawn="1"/>
          </p:nvSpPr>
          <p:spPr bwMode="auto">
            <a:xfrm>
              <a:off x="5064"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33" name="Oval 309"/>
            <p:cNvSpPr>
              <a:spLocks noChangeArrowheads="1"/>
            </p:cNvSpPr>
            <p:nvPr userDrawn="1"/>
          </p:nvSpPr>
          <p:spPr bwMode="auto">
            <a:xfrm>
              <a:off x="5125"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34" name="Oval 310"/>
            <p:cNvSpPr>
              <a:spLocks noChangeArrowheads="1"/>
            </p:cNvSpPr>
            <p:nvPr userDrawn="1"/>
          </p:nvSpPr>
          <p:spPr bwMode="auto">
            <a:xfrm>
              <a:off x="5186"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35" name="Oval 311"/>
            <p:cNvSpPr>
              <a:spLocks noChangeArrowheads="1"/>
            </p:cNvSpPr>
            <p:nvPr userDrawn="1"/>
          </p:nvSpPr>
          <p:spPr bwMode="auto">
            <a:xfrm>
              <a:off x="5247"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36" name="Oval 312"/>
            <p:cNvSpPr>
              <a:spLocks noChangeArrowheads="1"/>
            </p:cNvSpPr>
            <p:nvPr userDrawn="1"/>
          </p:nvSpPr>
          <p:spPr bwMode="auto">
            <a:xfrm>
              <a:off x="5308"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37" name="Oval 313"/>
            <p:cNvSpPr>
              <a:spLocks noChangeArrowheads="1"/>
            </p:cNvSpPr>
            <p:nvPr userDrawn="1"/>
          </p:nvSpPr>
          <p:spPr bwMode="auto">
            <a:xfrm>
              <a:off x="5369"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38" name="Oval 314"/>
            <p:cNvSpPr>
              <a:spLocks noChangeArrowheads="1"/>
            </p:cNvSpPr>
            <p:nvPr userDrawn="1"/>
          </p:nvSpPr>
          <p:spPr bwMode="auto">
            <a:xfrm>
              <a:off x="5430"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grpSp>
      <p:pic>
        <p:nvPicPr>
          <p:cNvPr id="1029" name="Picture 1" descr="Intuit education logo.jpg"/>
          <p:cNvPicPr>
            <a:picLocks noChangeAspect="1"/>
          </p:cNvPicPr>
          <p:nvPr/>
        </p:nvPicPr>
        <p:blipFill>
          <a:blip r:embed="rId27" cstate="print">
            <a:extLst>
              <a:ext uri="{28A0092B-C50C-407E-A947-70E740481C1C}">
                <a14:useLocalDpi xmlns:a14="http://schemas.microsoft.com/office/drawing/2010/main" val="0"/>
              </a:ext>
            </a:extLst>
          </a:blip>
          <a:srcRect/>
          <a:stretch>
            <a:fillRect/>
          </a:stretch>
        </p:blipFill>
        <p:spPr bwMode="auto">
          <a:xfrm>
            <a:off x="8080375" y="6337300"/>
            <a:ext cx="969963"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0" name="Rectangle 1"/>
          <p:cNvSpPr>
            <a:spLocks noChangeArrowheads="1"/>
          </p:cNvSpPr>
          <p:nvPr/>
        </p:nvSpPr>
        <p:spPr bwMode="auto">
          <a:xfrm>
            <a:off x="401638" y="6403975"/>
            <a:ext cx="7450137"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1200" b="1">
                <a:solidFill>
                  <a:schemeClr val="tx1"/>
                </a:solidFill>
                <a:latin typeface="Verdana" pitchFamily="34" charset="0"/>
                <a:ea typeface="MS PGothic" pitchFamily="34" charset="-128"/>
              </a:defRPr>
            </a:lvl1pPr>
            <a:lvl2pPr marL="742950" indent="-285750">
              <a:defRPr sz="1200" b="1">
                <a:solidFill>
                  <a:schemeClr val="tx1"/>
                </a:solidFill>
                <a:latin typeface="Verdana" pitchFamily="34" charset="0"/>
                <a:ea typeface="MS PGothic" pitchFamily="34" charset="-128"/>
              </a:defRPr>
            </a:lvl2pPr>
            <a:lvl3pPr marL="1143000" indent="-228600">
              <a:defRPr sz="1200" b="1">
                <a:solidFill>
                  <a:schemeClr val="tx1"/>
                </a:solidFill>
                <a:latin typeface="Verdana" pitchFamily="34" charset="0"/>
                <a:ea typeface="MS PGothic" pitchFamily="34" charset="-128"/>
              </a:defRPr>
            </a:lvl3pPr>
            <a:lvl4pPr marL="1600200" indent="-228600">
              <a:defRPr sz="1200" b="1">
                <a:solidFill>
                  <a:schemeClr val="tx1"/>
                </a:solidFill>
                <a:latin typeface="Verdana" pitchFamily="34" charset="0"/>
                <a:ea typeface="MS PGothic" pitchFamily="34" charset="-128"/>
              </a:defRPr>
            </a:lvl4pPr>
            <a:lvl5pPr marL="2057400" indent="-228600">
              <a:defRPr sz="1200" b="1">
                <a:solidFill>
                  <a:schemeClr val="tx1"/>
                </a:solidFill>
                <a:latin typeface="Verdana" pitchFamily="34" charset="0"/>
                <a:ea typeface="MS PGothic" pitchFamily="34" charset="-128"/>
              </a:defRPr>
            </a:lvl5pPr>
            <a:lvl6pPr marL="2514600" indent="-228600" algn="ctr" eaLnBrk="0" fontAlgn="base" hangingPunct="0">
              <a:spcBef>
                <a:spcPct val="50000"/>
              </a:spcBef>
              <a:spcAft>
                <a:spcPct val="0"/>
              </a:spcAft>
              <a:defRPr sz="1200" b="1">
                <a:solidFill>
                  <a:schemeClr val="tx1"/>
                </a:solidFill>
                <a:latin typeface="Verdana" pitchFamily="34" charset="0"/>
                <a:ea typeface="MS PGothic" pitchFamily="34" charset="-128"/>
              </a:defRPr>
            </a:lvl6pPr>
            <a:lvl7pPr marL="2971800" indent="-228600" algn="ctr" eaLnBrk="0" fontAlgn="base" hangingPunct="0">
              <a:spcBef>
                <a:spcPct val="50000"/>
              </a:spcBef>
              <a:spcAft>
                <a:spcPct val="0"/>
              </a:spcAft>
              <a:defRPr sz="1200" b="1">
                <a:solidFill>
                  <a:schemeClr val="tx1"/>
                </a:solidFill>
                <a:latin typeface="Verdana" pitchFamily="34" charset="0"/>
                <a:ea typeface="MS PGothic" pitchFamily="34" charset="-128"/>
              </a:defRPr>
            </a:lvl7pPr>
            <a:lvl8pPr marL="3429000" indent="-228600" algn="ctr" eaLnBrk="0" fontAlgn="base" hangingPunct="0">
              <a:spcBef>
                <a:spcPct val="50000"/>
              </a:spcBef>
              <a:spcAft>
                <a:spcPct val="0"/>
              </a:spcAft>
              <a:defRPr sz="1200" b="1">
                <a:solidFill>
                  <a:schemeClr val="tx1"/>
                </a:solidFill>
                <a:latin typeface="Verdana" pitchFamily="34" charset="0"/>
                <a:ea typeface="MS PGothic" pitchFamily="34" charset="-128"/>
              </a:defRPr>
            </a:lvl8pPr>
            <a:lvl9pPr marL="3886200" indent="-228600" algn="ctr" eaLnBrk="0" fontAlgn="base" hangingPunct="0">
              <a:spcBef>
                <a:spcPct val="50000"/>
              </a:spcBef>
              <a:spcAft>
                <a:spcPct val="0"/>
              </a:spcAft>
              <a:defRPr sz="1200" b="1">
                <a:solidFill>
                  <a:schemeClr val="tx1"/>
                </a:solidFill>
                <a:latin typeface="Verdana" pitchFamily="34" charset="0"/>
                <a:ea typeface="MS PGothic" pitchFamily="34" charset="-128"/>
              </a:defRPr>
            </a:lvl9pPr>
          </a:lstStyle>
          <a:p>
            <a:pPr algn="l">
              <a:defRPr/>
            </a:pPr>
            <a:r>
              <a:rPr lang="en-US" altLang="en-US" sz="1000" b="0" dirty="0" smtClean="0"/>
              <a:t>© 2013 The Sleeter Group  All rights reserved. Intuit, the Intuit logo and QuickBooks, among others, are registered trademarks of Intuit Inc.  Other parties’ marks are the property of their respective owners.</a:t>
            </a:r>
          </a:p>
        </p:txBody>
      </p:sp>
    </p:spTree>
  </p:cSld>
  <p:clrMap bg1="lt1" tx1="dk1" bg2="lt2" tx2="dk2" accent1="accent1" accent2="accent2" accent3="accent3" accent4="accent4" accent5="accent5" accent6="accent6" hlink="hlink" folHlink="folHlink"/>
  <p:sldLayoutIdLst>
    <p:sldLayoutId id="2147484764" r:id="rId1"/>
    <p:sldLayoutId id="2147484765" r:id="rId2"/>
    <p:sldLayoutId id="2147484766" r:id="rId3"/>
    <p:sldLayoutId id="2147484767" r:id="rId4"/>
    <p:sldLayoutId id="2147484768" r:id="rId5"/>
    <p:sldLayoutId id="2147484769" r:id="rId6"/>
    <p:sldLayoutId id="2147484770" r:id="rId7"/>
    <p:sldLayoutId id="2147484771" r:id="rId8"/>
    <p:sldLayoutId id="2147484772" r:id="rId9"/>
    <p:sldLayoutId id="2147484773" r:id="rId10"/>
    <p:sldLayoutId id="2147484774" r:id="rId11"/>
    <p:sldLayoutId id="2147484775" r:id="rId12"/>
    <p:sldLayoutId id="2147484776" r:id="rId13"/>
    <p:sldLayoutId id="2147484777" r:id="rId14"/>
    <p:sldLayoutId id="2147484778" r:id="rId15"/>
    <p:sldLayoutId id="2147484779" r:id="rId16"/>
    <p:sldLayoutId id="2147484780" r:id="rId17"/>
    <p:sldLayoutId id="2147484781" r:id="rId18"/>
    <p:sldLayoutId id="2147484782" r:id="rId19"/>
    <p:sldLayoutId id="2147484783" r:id="rId20"/>
    <p:sldLayoutId id="2147484784" r:id="rId21"/>
    <p:sldLayoutId id="2147484785" r:id="rId22"/>
    <p:sldLayoutId id="2147484786" r:id="rId23"/>
    <p:sldLayoutId id="2147484787" r:id="rId24"/>
    <p:sldLayoutId id="2147484788" r:id="rId25"/>
  </p:sldLayoutIdLs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withEffect">
                                  <p:stCondLst>
                                    <p:cond delay="0"/>
                                  </p:stCondLst>
                                  <p:childTnLst>
                                    <p:set>
                                      <p:cBhvr>
                                        <p:cTn id="6" dur="1" fill="hold">
                                          <p:stCondLst>
                                            <p:cond delay="0"/>
                                          </p:stCondLst>
                                        </p:cTn>
                                        <p:tgtEl>
                                          <p:spTgt spid="1032"/>
                                        </p:tgtEl>
                                        <p:attrNameLst>
                                          <p:attrName>style.visibility</p:attrName>
                                        </p:attrNameLst>
                                      </p:cBhvr>
                                      <p:to>
                                        <p:strVal val="visible"/>
                                      </p:to>
                                    </p:set>
                                    <p:animEffect transition="in" filter="barn(outVertical)">
                                      <p:cBhvr>
                                        <p:cTn id="7" dur="500"/>
                                        <p:tgtEl>
                                          <p:spTgt spid="1032"/>
                                        </p:tgtEl>
                                      </p:cBhvr>
                                    </p:animEffect>
                                  </p:childTnLst>
                                </p:cTn>
                              </p:par>
                              <p:par>
                                <p:cTn id="8" presetID="2" presetClass="entr" presetSubtype="8" fill="hold" grpId="0" nodeType="withEffect">
                                  <p:stCondLst>
                                    <p:cond delay="0"/>
                                  </p:stCondLst>
                                  <p:childTnLst>
                                    <p:set>
                                      <p:cBhvr>
                                        <p:cTn id="9" dur="1" fill="hold">
                                          <p:stCondLst>
                                            <p:cond delay="0"/>
                                          </p:stCondLst>
                                        </p:cTn>
                                        <p:tgtEl>
                                          <p:spTgt spid="1033">
                                            <p:txEl>
                                              <p:pRg st="0" end="0"/>
                                            </p:txEl>
                                          </p:spTgt>
                                        </p:tgtEl>
                                        <p:attrNameLst>
                                          <p:attrName>style.visibility</p:attrName>
                                        </p:attrNameLst>
                                      </p:cBhvr>
                                      <p:to>
                                        <p:strVal val="visible"/>
                                      </p:to>
                                    </p:set>
                                    <p:anim calcmode="lin" valueType="num">
                                      <p:cBhvr additive="base">
                                        <p:cTn id="10" dur="500" fill="hold"/>
                                        <p:tgtEl>
                                          <p:spTgt spid="1033">
                                            <p:txEl>
                                              <p:pRg st="0" end="0"/>
                                            </p:txEl>
                                          </p:spTgt>
                                        </p:tgtEl>
                                        <p:attrNameLst>
                                          <p:attrName>ppt_x</p:attrName>
                                        </p:attrNameLst>
                                      </p:cBhvr>
                                      <p:tavLst>
                                        <p:tav tm="0">
                                          <p:val>
                                            <p:strVal val="0-#ppt_w/2"/>
                                          </p:val>
                                        </p:tav>
                                        <p:tav tm="100000">
                                          <p:val>
                                            <p:strVal val="#ppt_x"/>
                                          </p:val>
                                        </p:tav>
                                      </p:tavLst>
                                    </p:anim>
                                    <p:anim calcmode="lin" valueType="num">
                                      <p:cBhvr additive="base">
                                        <p:cTn id="11" dur="500" fill="hold"/>
                                        <p:tgtEl>
                                          <p:spTgt spid="1033">
                                            <p:txEl>
                                              <p:pRg st="0" end="0"/>
                                            </p:txEl>
                                          </p:spTgt>
                                        </p:tgtEl>
                                        <p:attrNameLst>
                                          <p:attrName>ppt_y</p:attrName>
                                        </p:attrNameLst>
                                      </p:cBhvr>
                                      <p:tavLst>
                                        <p:tav tm="0">
                                          <p:val>
                                            <p:strVal val="#ppt_y"/>
                                          </p:val>
                                        </p:tav>
                                        <p:tav tm="100000">
                                          <p:val>
                                            <p:strVal val="#ppt_y"/>
                                          </p:val>
                                        </p:tav>
                                      </p:tavLst>
                                    </p:anim>
                                  </p:childTnLst>
                                </p:cTn>
                              </p:par>
                              <p:par>
                                <p:cTn id="12" presetID="2" presetClass="entr" presetSubtype="8" fill="hold" grpId="0" nodeType="withEffect">
                                  <p:stCondLst>
                                    <p:cond delay="0"/>
                                  </p:stCondLst>
                                  <p:childTnLst>
                                    <p:set>
                                      <p:cBhvr>
                                        <p:cTn id="13" dur="1" fill="hold">
                                          <p:stCondLst>
                                            <p:cond delay="0"/>
                                          </p:stCondLst>
                                        </p:cTn>
                                        <p:tgtEl>
                                          <p:spTgt spid="1033">
                                            <p:txEl>
                                              <p:pRg st="1" end="1"/>
                                            </p:txEl>
                                          </p:spTgt>
                                        </p:tgtEl>
                                        <p:attrNameLst>
                                          <p:attrName>style.visibility</p:attrName>
                                        </p:attrNameLst>
                                      </p:cBhvr>
                                      <p:to>
                                        <p:strVal val="visible"/>
                                      </p:to>
                                    </p:set>
                                    <p:anim calcmode="lin" valueType="num">
                                      <p:cBhvr additive="base">
                                        <p:cTn id="14" dur="500" fill="hold"/>
                                        <p:tgtEl>
                                          <p:spTgt spid="1033">
                                            <p:txEl>
                                              <p:pRg st="1" end="1"/>
                                            </p:txEl>
                                          </p:spTgt>
                                        </p:tgtEl>
                                        <p:attrNameLst>
                                          <p:attrName>ppt_x</p:attrName>
                                        </p:attrNameLst>
                                      </p:cBhvr>
                                      <p:tavLst>
                                        <p:tav tm="0">
                                          <p:val>
                                            <p:strVal val="0-#ppt_w/2"/>
                                          </p:val>
                                        </p:tav>
                                        <p:tav tm="100000">
                                          <p:val>
                                            <p:strVal val="#ppt_x"/>
                                          </p:val>
                                        </p:tav>
                                      </p:tavLst>
                                    </p:anim>
                                    <p:anim calcmode="lin" valueType="num">
                                      <p:cBhvr additive="base">
                                        <p:cTn id="15" dur="500" fill="hold"/>
                                        <p:tgtEl>
                                          <p:spTgt spid="1033">
                                            <p:txEl>
                                              <p:pRg st="1" end="1"/>
                                            </p:txEl>
                                          </p:spTgt>
                                        </p:tgtEl>
                                        <p:attrNameLst>
                                          <p:attrName>ppt_y</p:attrName>
                                        </p:attrNameLst>
                                      </p:cBhvr>
                                      <p:tavLst>
                                        <p:tav tm="0">
                                          <p:val>
                                            <p:strVal val="#ppt_y"/>
                                          </p:val>
                                        </p:tav>
                                        <p:tav tm="100000">
                                          <p:val>
                                            <p:strVal val="#ppt_y"/>
                                          </p:val>
                                        </p:tav>
                                      </p:tavLst>
                                    </p:anim>
                                  </p:childTnLst>
                                </p:cTn>
                              </p:par>
                              <p:par>
                                <p:cTn id="16" presetID="2" presetClass="entr" presetSubtype="8" fill="hold" grpId="0" nodeType="withEffect">
                                  <p:stCondLst>
                                    <p:cond delay="0"/>
                                  </p:stCondLst>
                                  <p:childTnLst>
                                    <p:set>
                                      <p:cBhvr>
                                        <p:cTn id="17" dur="1" fill="hold">
                                          <p:stCondLst>
                                            <p:cond delay="0"/>
                                          </p:stCondLst>
                                        </p:cTn>
                                        <p:tgtEl>
                                          <p:spTgt spid="1033">
                                            <p:txEl>
                                              <p:pRg st="2" end="2"/>
                                            </p:txEl>
                                          </p:spTgt>
                                        </p:tgtEl>
                                        <p:attrNameLst>
                                          <p:attrName>style.visibility</p:attrName>
                                        </p:attrNameLst>
                                      </p:cBhvr>
                                      <p:to>
                                        <p:strVal val="visible"/>
                                      </p:to>
                                    </p:set>
                                    <p:anim calcmode="lin" valueType="num">
                                      <p:cBhvr additive="base">
                                        <p:cTn id="18" dur="500" fill="hold"/>
                                        <p:tgtEl>
                                          <p:spTgt spid="1033">
                                            <p:txEl>
                                              <p:pRg st="2" end="2"/>
                                            </p:txEl>
                                          </p:spTgt>
                                        </p:tgtEl>
                                        <p:attrNameLst>
                                          <p:attrName>ppt_x</p:attrName>
                                        </p:attrNameLst>
                                      </p:cBhvr>
                                      <p:tavLst>
                                        <p:tav tm="0">
                                          <p:val>
                                            <p:strVal val="0-#ppt_w/2"/>
                                          </p:val>
                                        </p:tav>
                                        <p:tav tm="100000">
                                          <p:val>
                                            <p:strVal val="#ppt_x"/>
                                          </p:val>
                                        </p:tav>
                                      </p:tavLst>
                                    </p:anim>
                                    <p:anim calcmode="lin" valueType="num">
                                      <p:cBhvr additive="base">
                                        <p:cTn id="19" dur="500" fill="hold"/>
                                        <p:tgtEl>
                                          <p:spTgt spid="1033">
                                            <p:txEl>
                                              <p:pRg st="2" end="2"/>
                                            </p:txEl>
                                          </p:spTgt>
                                        </p:tgtEl>
                                        <p:attrNameLst>
                                          <p:attrName>ppt_y</p:attrName>
                                        </p:attrNameLst>
                                      </p:cBhvr>
                                      <p:tavLst>
                                        <p:tav tm="0">
                                          <p:val>
                                            <p:strVal val="#ppt_y"/>
                                          </p:val>
                                        </p:tav>
                                        <p:tav tm="100000">
                                          <p:val>
                                            <p:strVal val="#ppt_y"/>
                                          </p:val>
                                        </p:tav>
                                      </p:tavLst>
                                    </p:anim>
                                  </p:childTnLst>
                                </p:cTn>
                              </p:par>
                              <p:par>
                                <p:cTn id="20" presetID="2" presetClass="entr" presetSubtype="8" fill="hold" grpId="0" nodeType="withEffect">
                                  <p:stCondLst>
                                    <p:cond delay="0"/>
                                  </p:stCondLst>
                                  <p:childTnLst>
                                    <p:set>
                                      <p:cBhvr>
                                        <p:cTn id="21" dur="1" fill="hold">
                                          <p:stCondLst>
                                            <p:cond delay="0"/>
                                          </p:stCondLst>
                                        </p:cTn>
                                        <p:tgtEl>
                                          <p:spTgt spid="1033">
                                            <p:txEl>
                                              <p:pRg st="3" end="3"/>
                                            </p:txEl>
                                          </p:spTgt>
                                        </p:tgtEl>
                                        <p:attrNameLst>
                                          <p:attrName>style.visibility</p:attrName>
                                        </p:attrNameLst>
                                      </p:cBhvr>
                                      <p:to>
                                        <p:strVal val="visible"/>
                                      </p:to>
                                    </p:set>
                                    <p:anim calcmode="lin" valueType="num">
                                      <p:cBhvr additive="base">
                                        <p:cTn id="22" dur="500" fill="hold"/>
                                        <p:tgtEl>
                                          <p:spTgt spid="1033">
                                            <p:txEl>
                                              <p:pRg st="3" end="3"/>
                                            </p:txEl>
                                          </p:spTgt>
                                        </p:tgtEl>
                                        <p:attrNameLst>
                                          <p:attrName>ppt_x</p:attrName>
                                        </p:attrNameLst>
                                      </p:cBhvr>
                                      <p:tavLst>
                                        <p:tav tm="0">
                                          <p:val>
                                            <p:strVal val="0-#ppt_w/2"/>
                                          </p:val>
                                        </p:tav>
                                        <p:tav tm="100000">
                                          <p:val>
                                            <p:strVal val="#ppt_x"/>
                                          </p:val>
                                        </p:tav>
                                      </p:tavLst>
                                    </p:anim>
                                    <p:anim calcmode="lin" valueType="num">
                                      <p:cBhvr additive="base">
                                        <p:cTn id="23" dur="500" fill="hold"/>
                                        <p:tgtEl>
                                          <p:spTgt spid="1033">
                                            <p:txEl>
                                              <p:pRg st="3" end="3"/>
                                            </p:txEl>
                                          </p:spTgt>
                                        </p:tgtEl>
                                        <p:attrNameLst>
                                          <p:attrName>ppt_y</p:attrName>
                                        </p:attrNameLst>
                                      </p:cBhvr>
                                      <p:tavLst>
                                        <p:tav tm="0">
                                          <p:val>
                                            <p:strVal val="#ppt_y"/>
                                          </p:val>
                                        </p:tav>
                                        <p:tav tm="100000">
                                          <p:val>
                                            <p:strVal val="#ppt_y"/>
                                          </p:val>
                                        </p:tav>
                                      </p:tavLst>
                                    </p:anim>
                                  </p:childTnLst>
                                </p:cTn>
                              </p:par>
                              <p:par>
                                <p:cTn id="24" presetID="2" presetClass="entr" presetSubtype="8" fill="hold" grpId="0" nodeType="withEffect">
                                  <p:stCondLst>
                                    <p:cond delay="0"/>
                                  </p:stCondLst>
                                  <p:childTnLst>
                                    <p:set>
                                      <p:cBhvr>
                                        <p:cTn id="25" dur="1" fill="hold">
                                          <p:stCondLst>
                                            <p:cond delay="0"/>
                                          </p:stCondLst>
                                        </p:cTn>
                                        <p:tgtEl>
                                          <p:spTgt spid="1033">
                                            <p:txEl>
                                              <p:pRg st="4" end="4"/>
                                            </p:txEl>
                                          </p:spTgt>
                                        </p:tgtEl>
                                        <p:attrNameLst>
                                          <p:attrName>style.visibility</p:attrName>
                                        </p:attrNameLst>
                                      </p:cBhvr>
                                      <p:to>
                                        <p:strVal val="visible"/>
                                      </p:to>
                                    </p:set>
                                    <p:anim calcmode="lin" valueType="num">
                                      <p:cBhvr additive="base">
                                        <p:cTn id="26" dur="500" fill="hold"/>
                                        <p:tgtEl>
                                          <p:spTgt spid="1033">
                                            <p:txEl>
                                              <p:pRg st="4" end="4"/>
                                            </p:txEl>
                                          </p:spTgt>
                                        </p:tgtEl>
                                        <p:attrNameLst>
                                          <p:attrName>ppt_x</p:attrName>
                                        </p:attrNameLst>
                                      </p:cBhvr>
                                      <p:tavLst>
                                        <p:tav tm="0">
                                          <p:val>
                                            <p:strVal val="0-#ppt_w/2"/>
                                          </p:val>
                                        </p:tav>
                                        <p:tav tm="100000">
                                          <p:val>
                                            <p:strVal val="#ppt_x"/>
                                          </p:val>
                                        </p:tav>
                                      </p:tavLst>
                                    </p:anim>
                                    <p:anim calcmode="lin" valueType="num">
                                      <p:cBhvr additive="base">
                                        <p:cTn id="27" dur="500" fill="hold"/>
                                        <p:tgtEl>
                                          <p:spTgt spid="1033">
                                            <p:txEl>
                                              <p:pRg st="4" end="4"/>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32" grpId="0" animBg="1"/>
      <p:bldP spid="1033" grpId="0" build="p"/>
    </p:bldLst>
  </p:timing>
  <p:txStyles>
    <p:titleStyle>
      <a:lvl1pPr algn="l" rtl="0" eaLnBrk="1" fontAlgn="base" hangingPunct="1">
        <a:spcBef>
          <a:spcPct val="0"/>
        </a:spcBef>
        <a:spcAft>
          <a:spcPct val="0"/>
        </a:spcAft>
        <a:defRPr sz="2800" b="1">
          <a:solidFill>
            <a:srgbClr val="2F5EBF"/>
          </a:solidFill>
          <a:latin typeface="+mj-lt"/>
          <a:ea typeface="MS PGothic" pitchFamily="34" charset="-128"/>
          <a:cs typeface="MS PGothic" charset="0"/>
        </a:defRPr>
      </a:lvl1pPr>
      <a:lvl2pPr algn="l" rtl="0" eaLnBrk="1" fontAlgn="base" hangingPunct="1">
        <a:spcBef>
          <a:spcPct val="0"/>
        </a:spcBef>
        <a:spcAft>
          <a:spcPct val="0"/>
        </a:spcAft>
        <a:defRPr sz="2800" b="1">
          <a:solidFill>
            <a:srgbClr val="2F5EBF"/>
          </a:solidFill>
          <a:latin typeface="Verdana" charset="0"/>
          <a:ea typeface="MS PGothic" pitchFamily="34" charset="-128"/>
          <a:cs typeface="MS PGothic" charset="0"/>
        </a:defRPr>
      </a:lvl2pPr>
      <a:lvl3pPr algn="l" rtl="0" eaLnBrk="1" fontAlgn="base" hangingPunct="1">
        <a:spcBef>
          <a:spcPct val="0"/>
        </a:spcBef>
        <a:spcAft>
          <a:spcPct val="0"/>
        </a:spcAft>
        <a:defRPr sz="2800" b="1">
          <a:solidFill>
            <a:srgbClr val="2F5EBF"/>
          </a:solidFill>
          <a:latin typeface="Verdana" charset="0"/>
          <a:ea typeface="MS PGothic" pitchFamily="34" charset="-128"/>
          <a:cs typeface="MS PGothic" charset="0"/>
        </a:defRPr>
      </a:lvl3pPr>
      <a:lvl4pPr algn="l" rtl="0" eaLnBrk="1" fontAlgn="base" hangingPunct="1">
        <a:spcBef>
          <a:spcPct val="0"/>
        </a:spcBef>
        <a:spcAft>
          <a:spcPct val="0"/>
        </a:spcAft>
        <a:defRPr sz="2800" b="1">
          <a:solidFill>
            <a:srgbClr val="2F5EBF"/>
          </a:solidFill>
          <a:latin typeface="Verdana" charset="0"/>
          <a:ea typeface="MS PGothic" pitchFamily="34" charset="-128"/>
          <a:cs typeface="MS PGothic" charset="0"/>
        </a:defRPr>
      </a:lvl4pPr>
      <a:lvl5pPr algn="l" rtl="0" eaLnBrk="1" fontAlgn="base" hangingPunct="1">
        <a:spcBef>
          <a:spcPct val="0"/>
        </a:spcBef>
        <a:spcAft>
          <a:spcPct val="0"/>
        </a:spcAft>
        <a:defRPr sz="2800" b="1">
          <a:solidFill>
            <a:srgbClr val="2F5EBF"/>
          </a:solidFill>
          <a:latin typeface="Verdana" charset="0"/>
          <a:ea typeface="MS PGothic" pitchFamily="34" charset="-128"/>
          <a:cs typeface="MS PGothic" charset="0"/>
        </a:defRPr>
      </a:lvl5pPr>
      <a:lvl6pPr marL="457200" algn="l" rtl="0" eaLnBrk="1" fontAlgn="base" hangingPunct="1">
        <a:spcBef>
          <a:spcPct val="0"/>
        </a:spcBef>
        <a:spcAft>
          <a:spcPct val="0"/>
        </a:spcAft>
        <a:defRPr sz="2800" b="1">
          <a:solidFill>
            <a:srgbClr val="2F5EBF"/>
          </a:solidFill>
          <a:latin typeface="Verdana" charset="0"/>
          <a:ea typeface="ＭＳ Ｐゴシック" charset="0"/>
        </a:defRPr>
      </a:lvl6pPr>
      <a:lvl7pPr marL="914400" algn="l" rtl="0" eaLnBrk="1" fontAlgn="base" hangingPunct="1">
        <a:spcBef>
          <a:spcPct val="0"/>
        </a:spcBef>
        <a:spcAft>
          <a:spcPct val="0"/>
        </a:spcAft>
        <a:defRPr sz="2800" b="1">
          <a:solidFill>
            <a:srgbClr val="2F5EBF"/>
          </a:solidFill>
          <a:latin typeface="Verdana" charset="0"/>
          <a:ea typeface="ＭＳ Ｐゴシック" charset="0"/>
        </a:defRPr>
      </a:lvl7pPr>
      <a:lvl8pPr marL="1371600" algn="l" rtl="0" eaLnBrk="1" fontAlgn="base" hangingPunct="1">
        <a:spcBef>
          <a:spcPct val="0"/>
        </a:spcBef>
        <a:spcAft>
          <a:spcPct val="0"/>
        </a:spcAft>
        <a:defRPr sz="2800" b="1">
          <a:solidFill>
            <a:srgbClr val="2F5EBF"/>
          </a:solidFill>
          <a:latin typeface="Verdana" charset="0"/>
          <a:ea typeface="ＭＳ Ｐゴシック" charset="0"/>
        </a:defRPr>
      </a:lvl8pPr>
      <a:lvl9pPr marL="1828800" algn="l" rtl="0" eaLnBrk="1" fontAlgn="base" hangingPunct="1">
        <a:spcBef>
          <a:spcPct val="0"/>
        </a:spcBef>
        <a:spcAft>
          <a:spcPct val="0"/>
        </a:spcAft>
        <a:defRPr sz="2800" b="1">
          <a:solidFill>
            <a:srgbClr val="2F5EBF"/>
          </a:solidFill>
          <a:latin typeface="Verdana" charset="0"/>
          <a:ea typeface="ＭＳ Ｐゴシック" charset="0"/>
        </a:defRPr>
      </a:lvl9pPr>
    </p:titleStyle>
    <p:bodyStyle>
      <a:lvl1pPr marL="168275" indent="-168275" algn="l" rtl="0" eaLnBrk="1" fontAlgn="base" hangingPunct="1">
        <a:spcBef>
          <a:spcPct val="20000"/>
        </a:spcBef>
        <a:spcAft>
          <a:spcPct val="0"/>
        </a:spcAft>
        <a:buClr>
          <a:schemeClr val="accent1"/>
        </a:buClr>
        <a:buFont typeface="Times" pitchFamily="18" charset="0"/>
        <a:buChar char="•"/>
        <a:defRPr sz="2000">
          <a:solidFill>
            <a:srgbClr val="000000"/>
          </a:solidFill>
          <a:latin typeface="+mn-lt"/>
          <a:ea typeface="MS PGothic" pitchFamily="34" charset="-128"/>
          <a:cs typeface="MS PGothic" charset="0"/>
        </a:defRPr>
      </a:lvl1pPr>
      <a:lvl2pPr marL="450850" indent="-168275" algn="l" rtl="0" eaLnBrk="1" fontAlgn="base" hangingPunct="1">
        <a:spcBef>
          <a:spcPct val="20000"/>
        </a:spcBef>
        <a:spcAft>
          <a:spcPct val="0"/>
        </a:spcAft>
        <a:buClr>
          <a:schemeClr val="accent1"/>
        </a:buClr>
        <a:buFont typeface="Times" pitchFamily="18" charset="0"/>
        <a:buChar char="–"/>
        <a:defRPr>
          <a:solidFill>
            <a:srgbClr val="000000"/>
          </a:solidFill>
          <a:latin typeface="+mn-lt"/>
          <a:ea typeface="MS PGothic" pitchFamily="34" charset="-128"/>
          <a:cs typeface="MS PGothic" charset="0"/>
        </a:defRPr>
      </a:lvl2pPr>
      <a:lvl3pPr marL="684213" indent="-119063" algn="l" rtl="0" eaLnBrk="1" fontAlgn="base" hangingPunct="1">
        <a:spcBef>
          <a:spcPct val="20000"/>
        </a:spcBef>
        <a:spcAft>
          <a:spcPct val="0"/>
        </a:spcAft>
        <a:buClr>
          <a:schemeClr val="accent1"/>
        </a:buClr>
        <a:buFont typeface="Times" pitchFamily="18" charset="0"/>
        <a:buChar char="•"/>
        <a:defRPr sz="1600">
          <a:solidFill>
            <a:srgbClr val="000000"/>
          </a:solidFill>
          <a:latin typeface="+mn-lt"/>
          <a:ea typeface="MS PGothic" pitchFamily="34" charset="-128"/>
          <a:cs typeface="MS PGothic" charset="0"/>
        </a:defRPr>
      </a:lvl3pPr>
      <a:lvl4pPr marL="911225" indent="-112713" algn="l" rtl="0" eaLnBrk="1" fontAlgn="base" hangingPunct="1">
        <a:spcBef>
          <a:spcPct val="20000"/>
        </a:spcBef>
        <a:spcAft>
          <a:spcPct val="0"/>
        </a:spcAft>
        <a:buClr>
          <a:schemeClr val="accent1"/>
        </a:buClr>
        <a:buFont typeface="Times" pitchFamily="18" charset="0"/>
        <a:buChar char="-"/>
        <a:defRPr sz="1400">
          <a:solidFill>
            <a:srgbClr val="000000"/>
          </a:solidFill>
          <a:latin typeface="+mn-lt"/>
          <a:ea typeface="MS PGothic" pitchFamily="34" charset="-128"/>
          <a:cs typeface="MS PGothic" charset="0"/>
        </a:defRPr>
      </a:lvl4pPr>
      <a:lvl5pPr marL="1143000" indent="-111125" algn="l" rtl="0" eaLnBrk="1" fontAlgn="base" hangingPunct="1">
        <a:spcBef>
          <a:spcPct val="20000"/>
        </a:spcBef>
        <a:spcAft>
          <a:spcPct val="0"/>
        </a:spcAft>
        <a:buClr>
          <a:schemeClr val="accent1"/>
        </a:buClr>
        <a:buFont typeface="Times" pitchFamily="18" charset="0"/>
        <a:buChar char="•"/>
        <a:defRPr sz="1200">
          <a:solidFill>
            <a:srgbClr val="000000"/>
          </a:solidFill>
          <a:latin typeface="+mn-lt"/>
          <a:ea typeface="MS PGothic" pitchFamily="34" charset="-128"/>
          <a:cs typeface="MS PGothic" charset="0"/>
        </a:defRPr>
      </a:lvl5pPr>
      <a:lvl6pPr marL="1600200" indent="-111125" algn="l" rtl="0" eaLnBrk="1" fontAlgn="base" hangingPunct="1">
        <a:spcBef>
          <a:spcPct val="20000"/>
        </a:spcBef>
        <a:spcAft>
          <a:spcPct val="0"/>
        </a:spcAft>
        <a:buClr>
          <a:schemeClr val="accent1"/>
        </a:buClr>
        <a:buFont typeface="Times" charset="0"/>
        <a:buChar char="•"/>
        <a:defRPr sz="1200">
          <a:solidFill>
            <a:srgbClr val="000000"/>
          </a:solidFill>
          <a:latin typeface="+mn-lt"/>
          <a:ea typeface="+mn-ea"/>
        </a:defRPr>
      </a:lvl6pPr>
      <a:lvl7pPr marL="2057400" indent="-111125" algn="l" rtl="0" eaLnBrk="1" fontAlgn="base" hangingPunct="1">
        <a:spcBef>
          <a:spcPct val="20000"/>
        </a:spcBef>
        <a:spcAft>
          <a:spcPct val="0"/>
        </a:spcAft>
        <a:buClr>
          <a:schemeClr val="accent1"/>
        </a:buClr>
        <a:buFont typeface="Times" charset="0"/>
        <a:buChar char="•"/>
        <a:defRPr sz="1200">
          <a:solidFill>
            <a:srgbClr val="000000"/>
          </a:solidFill>
          <a:latin typeface="+mn-lt"/>
          <a:ea typeface="+mn-ea"/>
        </a:defRPr>
      </a:lvl7pPr>
      <a:lvl8pPr marL="2514600" indent="-111125" algn="l" rtl="0" eaLnBrk="1" fontAlgn="base" hangingPunct="1">
        <a:spcBef>
          <a:spcPct val="20000"/>
        </a:spcBef>
        <a:spcAft>
          <a:spcPct val="0"/>
        </a:spcAft>
        <a:buClr>
          <a:schemeClr val="accent1"/>
        </a:buClr>
        <a:buFont typeface="Times" charset="0"/>
        <a:buChar char="•"/>
        <a:defRPr sz="1200">
          <a:solidFill>
            <a:srgbClr val="000000"/>
          </a:solidFill>
          <a:latin typeface="+mn-lt"/>
          <a:ea typeface="+mn-ea"/>
        </a:defRPr>
      </a:lvl8pPr>
      <a:lvl9pPr marL="2971800" indent="-111125" algn="l" rtl="0" eaLnBrk="1" fontAlgn="base" hangingPunct="1">
        <a:spcBef>
          <a:spcPct val="20000"/>
        </a:spcBef>
        <a:spcAft>
          <a:spcPct val="0"/>
        </a:spcAft>
        <a:buClr>
          <a:schemeClr val="accent1"/>
        </a:buClr>
        <a:buFont typeface="Times" charset="0"/>
        <a:buChar char="•"/>
        <a:defRPr sz="1200">
          <a:solidFill>
            <a:srgbClr val="000000"/>
          </a:solidFill>
          <a:latin typeface="+mn-lt"/>
          <a:ea typeface="+mn-ea"/>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0.xml"/><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2.xml"/><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3.xml"/><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8.xml"/><Relationship Id="rId1" Type="http://schemas.openxmlformats.org/officeDocument/2006/relationships/slideLayout" Target="../slideLayouts/slideLayout12.xml"/><Relationship Id="rId4" Type="http://schemas.openxmlformats.org/officeDocument/2006/relationships/image" Target="../media/image7.pn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7"/>
          <p:cNvSpPr>
            <a:spLocks noGrp="1" noChangeArrowheads="1"/>
          </p:cNvSpPr>
          <p:nvPr>
            <p:ph type="ctrTitle" sz="quarter"/>
          </p:nvPr>
        </p:nvSpPr>
        <p:spPr/>
        <p:txBody>
          <a:bodyPr/>
          <a:lstStyle/>
          <a:p>
            <a:pPr eaLnBrk="1" hangingPunct="1">
              <a:defRPr/>
            </a:pPr>
            <a:r>
              <a:rPr lang="en-US" sz="4000" smtClean="0"/>
              <a:t>Bank Reconciliation</a:t>
            </a:r>
          </a:p>
        </p:txBody>
      </p:sp>
      <p:sp>
        <p:nvSpPr>
          <p:cNvPr id="34819" name="Rectangle 8"/>
          <p:cNvSpPr>
            <a:spLocks noGrp="1" noChangeArrowheads="1"/>
          </p:cNvSpPr>
          <p:nvPr>
            <p:ph type="subTitle" sz="quarter" idx="1"/>
          </p:nvPr>
        </p:nvSpPr>
        <p:spPr/>
        <p:txBody>
          <a:bodyPr/>
          <a:lstStyle/>
          <a:p>
            <a:pPr marR="0" eaLnBrk="1" hangingPunct="1">
              <a:spcBef>
                <a:spcPct val="50000"/>
              </a:spcBef>
            </a:pPr>
            <a:r>
              <a:rPr lang="en-US" altLang="en-US" smtClean="0"/>
              <a:t>2014</a:t>
            </a:r>
            <a:endParaRPr lang="en-US" altLang="en-US" dirty="0" smtClean="0"/>
          </a:p>
          <a:p>
            <a:pPr marR="0" eaLnBrk="1" hangingPunct="1"/>
            <a:endParaRPr lang="en-US" altLang="en-US" dirty="0" smtClean="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p:txBody>
          <a:bodyPr/>
          <a:lstStyle/>
          <a:p>
            <a:pPr eaLnBrk="1" hangingPunct="1">
              <a:defRPr/>
            </a:pPr>
            <a:r>
              <a:rPr lang="en-US" dirty="0" smtClean="0"/>
              <a:t>Bounced Checks</a:t>
            </a:r>
          </a:p>
        </p:txBody>
      </p:sp>
      <p:pic>
        <p:nvPicPr>
          <p:cNvPr id="5" name="Content Placeholder 4" descr="C:\Users\Deborah\AppData\Local\Temp\SNAGHTML162df9fc.PNG"/>
          <p:cNvPicPr>
            <a:picLocks noGrp="1"/>
          </p:cNvPicPr>
          <p:nvPr>
            <p:ph idx="1"/>
          </p:nvPr>
        </p:nvPicPr>
        <p:blipFill>
          <a:blip r:embed="rId3">
            <a:extLst>
              <a:ext uri="{28A0092B-C50C-407E-A947-70E740481C1C}">
                <a14:useLocalDpi xmlns:a14="http://schemas.microsoft.com/office/drawing/2010/main" val="0"/>
              </a:ext>
            </a:extLst>
          </a:blip>
          <a:stretch>
            <a:fillRect/>
          </a:stretch>
        </p:blipFill>
        <p:spPr bwMode="auto">
          <a:xfrm>
            <a:off x="1434640" y="1436688"/>
            <a:ext cx="6268370" cy="4729162"/>
          </a:xfrm>
          <a:prstGeom prst="rect">
            <a:avLst/>
          </a:prstGeom>
          <a:noFill/>
          <a:ln>
            <a:noFill/>
          </a:ln>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p:txBody>
          <a:bodyPr>
            <a:noAutofit/>
          </a:bodyPr>
          <a:lstStyle/>
          <a:p>
            <a:pPr eaLnBrk="1" hangingPunct="1">
              <a:defRPr/>
            </a:pPr>
            <a:r>
              <a:rPr lang="en-US" dirty="0" smtClean="0"/>
              <a:t>Reconciling Credit Cards Accounts and Paying the Bill</a:t>
            </a:r>
          </a:p>
        </p:txBody>
      </p:sp>
      <p:sp>
        <p:nvSpPr>
          <p:cNvPr id="48131" name="Rectangle 3"/>
          <p:cNvSpPr>
            <a:spLocks noGrp="1" noChangeArrowheads="1"/>
          </p:cNvSpPr>
          <p:nvPr>
            <p:ph idx="1"/>
          </p:nvPr>
        </p:nvSpPr>
        <p:spPr/>
        <p:txBody>
          <a:bodyPr/>
          <a:lstStyle/>
          <a:p>
            <a:pPr eaLnBrk="1" hangingPunct="1">
              <a:spcBef>
                <a:spcPts val="1200"/>
              </a:spcBef>
            </a:pPr>
            <a:r>
              <a:rPr lang="en-US" altLang="en-US" sz="2800" dirty="0" smtClean="0"/>
              <a:t>Credit card accounts should be reconciled every month</a:t>
            </a:r>
          </a:p>
          <a:p>
            <a:pPr eaLnBrk="1" hangingPunct="1">
              <a:spcBef>
                <a:spcPts val="1200"/>
              </a:spcBef>
            </a:pPr>
            <a:r>
              <a:rPr lang="en-US" altLang="en-US" sz="2800" dirty="0" smtClean="0"/>
              <a:t>After the reconciliation of credit cards, QuickBooks asks if it should:</a:t>
            </a:r>
          </a:p>
          <a:p>
            <a:pPr lvl="1" eaLnBrk="1" hangingPunct="1">
              <a:spcBef>
                <a:spcPts val="1200"/>
              </a:spcBef>
            </a:pPr>
            <a:r>
              <a:rPr lang="en-US" altLang="en-US" sz="2400" dirty="0" smtClean="0"/>
              <a:t>Write a check for payment now</a:t>
            </a:r>
          </a:p>
          <a:p>
            <a:pPr lvl="1" eaLnBrk="1" hangingPunct="1">
              <a:spcBef>
                <a:spcPts val="1200"/>
              </a:spcBef>
            </a:pPr>
            <a:r>
              <a:rPr lang="en-US" altLang="en-US" sz="2400" dirty="0" smtClean="0"/>
              <a:t>Enter a bill for payment later</a:t>
            </a:r>
          </a:p>
          <a:p>
            <a:pPr eaLnBrk="1" hangingPunct="1">
              <a:spcBef>
                <a:spcPts val="1200"/>
              </a:spcBef>
            </a:pPr>
            <a:r>
              <a:rPr lang="en-US" altLang="en-US" sz="2800" dirty="0" smtClean="0"/>
              <a:t>If you don’t want to pay the whole amount due on a credit card, edit the original Bill to match the amount you actually intend to pay </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7" name="Title 1"/>
          <p:cNvSpPr>
            <a:spLocks noGrp="1"/>
          </p:cNvSpPr>
          <p:nvPr>
            <p:ph type="title"/>
          </p:nvPr>
        </p:nvSpPr>
        <p:spPr/>
        <p:txBody>
          <a:bodyPr/>
          <a:lstStyle/>
          <a:p>
            <a:pPr eaLnBrk="1" hangingPunct="1">
              <a:defRPr/>
            </a:pPr>
            <a:r>
              <a:rPr lang="en-US" dirty="0" smtClean="0"/>
              <a:t>Bank Feeds</a:t>
            </a:r>
          </a:p>
        </p:txBody>
      </p:sp>
      <p:sp>
        <p:nvSpPr>
          <p:cNvPr id="49155" name="Content Placeholder 2"/>
          <p:cNvSpPr>
            <a:spLocks noGrp="1"/>
          </p:cNvSpPr>
          <p:nvPr>
            <p:ph idx="1"/>
          </p:nvPr>
        </p:nvSpPr>
        <p:spPr/>
        <p:txBody>
          <a:bodyPr/>
          <a:lstStyle/>
          <a:p>
            <a:pPr eaLnBrk="1" hangingPunct="1"/>
            <a:r>
              <a:rPr lang="en-US" altLang="en-US" smtClean="0"/>
              <a:t>Processing Transactions Online</a:t>
            </a:r>
          </a:p>
        </p:txBody>
      </p:sp>
      <p:pic>
        <p:nvPicPr>
          <p:cNvPr id="6" name="Picture 5" descr="C:\Users\Deborah\AppData\Local\Temp\SNAGHTML37b8a27.PNG"/>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295400" y="1905000"/>
            <a:ext cx="6553200" cy="4391054"/>
          </a:xfrm>
          <a:prstGeom prst="rect">
            <a:avLst/>
          </a:prstGeom>
          <a:noFill/>
          <a:ln>
            <a:noFill/>
          </a:ln>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le 1"/>
          <p:cNvSpPr>
            <a:spLocks noGrp="1"/>
          </p:cNvSpPr>
          <p:nvPr>
            <p:ph type="title"/>
          </p:nvPr>
        </p:nvSpPr>
        <p:spPr/>
        <p:txBody>
          <a:bodyPr/>
          <a:lstStyle/>
          <a:p>
            <a:pPr eaLnBrk="1" hangingPunct="1">
              <a:defRPr/>
            </a:pPr>
            <a:r>
              <a:rPr lang="en-US" dirty="0" smtClean="0"/>
              <a:t>Bank Feeds Center</a:t>
            </a:r>
          </a:p>
        </p:txBody>
      </p:sp>
      <p:pic>
        <p:nvPicPr>
          <p:cNvPr id="4" name="Picture 3" descr="C:\Users\Deborah\AppData\Local\Temp\SNAGHTML37f29fe.PNG"/>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01730" y="1828800"/>
            <a:ext cx="7940541" cy="3733800"/>
          </a:xfrm>
          <a:prstGeom prst="rect">
            <a:avLst/>
          </a:prstGeom>
          <a:noFill/>
          <a:ln>
            <a:noFill/>
          </a:ln>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p:txBody>
          <a:bodyPr/>
          <a:lstStyle/>
          <a:p>
            <a:pPr eaLnBrk="1" hangingPunct="1">
              <a:defRPr/>
            </a:pPr>
            <a:r>
              <a:rPr lang="en-US" smtClean="0"/>
              <a:t>Summary of Key Points</a:t>
            </a:r>
          </a:p>
        </p:txBody>
      </p:sp>
      <p:sp>
        <p:nvSpPr>
          <p:cNvPr id="6" name="Rectangle 3"/>
          <p:cNvSpPr>
            <a:spLocks noGrp="1" noChangeArrowheads="1"/>
          </p:cNvSpPr>
          <p:nvPr>
            <p:ph idx="1"/>
          </p:nvPr>
        </p:nvSpPr>
        <p:spPr/>
        <p:txBody>
          <a:bodyPr>
            <a:normAutofit/>
          </a:bodyPr>
          <a:lstStyle/>
          <a:p>
            <a:pPr lvl="0">
              <a:spcBef>
                <a:spcPts val="1800"/>
              </a:spcBef>
            </a:pPr>
            <a:r>
              <a:rPr lang="en-US" sz="2800" dirty="0"/>
              <a:t>Reconciling Bank Accounts </a:t>
            </a:r>
          </a:p>
          <a:p>
            <a:pPr lvl="0">
              <a:spcBef>
                <a:spcPts val="1800"/>
              </a:spcBef>
            </a:pPr>
            <a:r>
              <a:rPr lang="en-US" sz="2800" dirty="0"/>
              <a:t>Bank Reconciliation Reports</a:t>
            </a:r>
          </a:p>
          <a:p>
            <a:pPr lvl="0">
              <a:spcBef>
                <a:spcPts val="1800"/>
              </a:spcBef>
            </a:pPr>
            <a:r>
              <a:rPr lang="en-US" sz="2800" dirty="0"/>
              <a:t>Finding Errors During Bank Reconciliation</a:t>
            </a:r>
          </a:p>
          <a:p>
            <a:pPr lvl="0">
              <a:spcBef>
                <a:spcPts val="1800"/>
              </a:spcBef>
            </a:pPr>
            <a:r>
              <a:rPr lang="en-US" sz="2800" dirty="0"/>
              <a:t>Handling Bounced Checks</a:t>
            </a:r>
          </a:p>
          <a:p>
            <a:pPr lvl="0">
              <a:spcBef>
                <a:spcPts val="1800"/>
              </a:spcBef>
            </a:pPr>
            <a:r>
              <a:rPr lang="en-US" sz="2800" dirty="0"/>
              <a:t>Reconciling Credit Card Accounts and Paying the Bill</a:t>
            </a:r>
          </a:p>
          <a:p>
            <a:pPr lvl="0">
              <a:spcBef>
                <a:spcPts val="1800"/>
              </a:spcBef>
            </a:pPr>
            <a:r>
              <a:rPr lang="en-US" sz="2800" dirty="0"/>
              <a:t>Bank Feeds</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p:txBody>
          <a:bodyPr/>
          <a:lstStyle/>
          <a:p>
            <a:pPr eaLnBrk="1" hangingPunct="1">
              <a:defRPr/>
            </a:pPr>
            <a:r>
              <a:rPr lang="en-US" smtClean="0"/>
              <a:t>Topics</a:t>
            </a:r>
            <a:endParaRPr lang="en-US" dirty="0" smtClean="0"/>
          </a:p>
        </p:txBody>
      </p:sp>
      <p:sp>
        <p:nvSpPr>
          <p:cNvPr id="13315" name="Rectangle 3"/>
          <p:cNvSpPr>
            <a:spLocks noGrp="1" noChangeArrowheads="1"/>
          </p:cNvSpPr>
          <p:nvPr>
            <p:ph idx="1"/>
          </p:nvPr>
        </p:nvSpPr>
        <p:spPr>
          <a:xfrm>
            <a:off x="457200" y="1676400"/>
            <a:ext cx="8229600" cy="4648200"/>
          </a:xfrm>
        </p:spPr>
        <p:txBody>
          <a:bodyPr>
            <a:normAutofit/>
          </a:bodyPr>
          <a:lstStyle/>
          <a:p>
            <a:pPr lvl="0">
              <a:spcBef>
                <a:spcPts val="1800"/>
              </a:spcBef>
            </a:pPr>
            <a:r>
              <a:rPr lang="en-US" sz="2800" dirty="0"/>
              <a:t>Reconciling Bank Accounts </a:t>
            </a:r>
          </a:p>
          <a:p>
            <a:pPr lvl="0">
              <a:spcBef>
                <a:spcPts val="1800"/>
              </a:spcBef>
            </a:pPr>
            <a:r>
              <a:rPr lang="en-US" sz="2800" dirty="0" smtClean="0"/>
              <a:t>Bank </a:t>
            </a:r>
            <a:r>
              <a:rPr lang="en-US" sz="2800" dirty="0"/>
              <a:t>Reconciliation </a:t>
            </a:r>
            <a:r>
              <a:rPr lang="en-US" sz="2800" dirty="0" smtClean="0"/>
              <a:t>Reports</a:t>
            </a:r>
            <a:endParaRPr lang="en-US" sz="2800" dirty="0"/>
          </a:p>
          <a:p>
            <a:pPr lvl="0">
              <a:spcBef>
                <a:spcPts val="1800"/>
              </a:spcBef>
            </a:pPr>
            <a:r>
              <a:rPr lang="en-US" sz="2800" dirty="0"/>
              <a:t>Finding Errors During Bank </a:t>
            </a:r>
            <a:r>
              <a:rPr lang="en-US" sz="2800" dirty="0" smtClean="0"/>
              <a:t>Reconciliation</a:t>
            </a:r>
            <a:endParaRPr lang="en-US" sz="2800" dirty="0"/>
          </a:p>
          <a:p>
            <a:pPr lvl="0">
              <a:spcBef>
                <a:spcPts val="1800"/>
              </a:spcBef>
            </a:pPr>
            <a:r>
              <a:rPr lang="en-US" sz="2800" dirty="0"/>
              <a:t>Handling Bounced </a:t>
            </a:r>
            <a:r>
              <a:rPr lang="en-US" sz="2800" dirty="0" smtClean="0"/>
              <a:t>Checks</a:t>
            </a:r>
            <a:endParaRPr lang="en-US" sz="2800" dirty="0"/>
          </a:p>
          <a:p>
            <a:pPr lvl="0">
              <a:spcBef>
                <a:spcPts val="1800"/>
              </a:spcBef>
            </a:pPr>
            <a:r>
              <a:rPr lang="en-US" sz="2800" dirty="0"/>
              <a:t>Reconciling Credit Card Accounts and Paying the </a:t>
            </a:r>
            <a:r>
              <a:rPr lang="en-US" sz="2800" dirty="0" smtClean="0"/>
              <a:t>Bill</a:t>
            </a:r>
            <a:endParaRPr lang="en-US" sz="2800" dirty="0"/>
          </a:p>
          <a:p>
            <a:pPr lvl="0">
              <a:spcBef>
                <a:spcPts val="1800"/>
              </a:spcBef>
            </a:pPr>
            <a:r>
              <a:rPr lang="en-US" sz="2800" dirty="0"/>
              <a:t>Bank </a:t>
            </a:r>
            <a:r>
              <a:rPr lang="en-US" sz="2800" dirty="0" smtClean="0"/>
              <a:t>Feeds</a:t>
            </a:r>
            <a:endParaRPr lang="en-US" sz="2800"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p:txBody>
          <a:bodyPr/>
          <a:lstStyle/>
          <a:p>
            <a:pPr eaLnBrk="1" hangingPunct="1">
              <a:defRPr/>
            </a:pPr>
            <a:r>
              <a:rPr lang="en-US" smtClean="0"/>
              <a:t>Reconciling Bank Accounts</a:t>
            </a:r>
          </a:p>
        </p:txBody>
      </p:sp>
      <p:sp>
        <p:nvSpPr>
          <p:cNvPr id="36867" name="Rectangle 6"/>
          <p:cNvSpPr>
            <a:spLocks noGrp="1" noChangeArrowheads="1"/>
          </p:cNvSpPr>
          <p:nvPr>
            <p:ph idx="1"/>
          </p:nvPr>
        </p:nvSpPr>
        <p:spPr/>
        <p:txBody>
          <a:bodyPr/>
          <a:lstStyle/>
          <a:p>
            <a:pPr eaLnBrk="1" hangingPunct="1">
              <a:spcBef>
                <a:spcPts val="1800"/>
              </a:spcBef>
            </a:pPr>
            <a:r>
              <a:rPr lang="en-US" altLang="en-US" dirty="0" smtClean="0"/>
              <a:t>Bank account should be reconciled each month</a:t>
            </a:r>
          </a:p>
          <a:p>
            <a:pPr eaLnBrk="1" hangingPunct="1">
              <a:spcBef>
                <a:spcPts val="1800"/>
              </a:spcBef>
            </a:pPr>
            <a:r>
              <a:rPr lang="en-US" altLang="en-US" dirty="0" smtClean="0"/>
              <a:t>To reconcile a bank account:</a:t>
            </a:r>
          </a:p>
          <a:p>
            <a:pPr lvl="1" eaLnBrk="1" hangingPunct="1">
              <a:spcBef>
                <a:spcPts val="1800"/>
              </a:spcBef>
            </a:pPr>
            <a:r>
              <a:rPr lang="en-US" altLang="en-US" dirty="0" smtClean="0"/>
              <a:t>Check Beginning balance should match the bank beginning balance</a:t>
            </a:r>
          </a:p>
        </p:txBody>
      </p:sp>
      <p:pic>
        <p:nvPicPr>
          <p:cNvPr id="4" name="Picture 3" descr="C:\Users\Deborah\AppData\Local\Temp\SNAGHTML16154405.PNG"/>
          <p:cNvPicPr/>
          <p:nvPr/>
        </p:nvPicPr>
        <p:blipFill>
          <a:blip r:embed="rId3">
            <a:extLst>
              <a:ext uri="{28A0092B-C50C-407E-A947-70E740481C1C}">
                <a14:useLocalDpi xmlns:a14="http://schemas.microsoft.com/office/drawing/2010/main" val="0"/>
              </a:ext>
            </a:extLst>
          </a:blip>
          <a:srcRect/>
          <a:stretch>
            <a:fillRect/>
          </a:stretch>
        </p:blipFill>
        <p:spPr bwMode="auto">
          <a:xfrm>
            <a:off x="2054441" y="3150235"/>
            <a:ext cx="5025390" cy="2488565"/>
          </a:xfrm>
          <a:prstGeom prst="rect">
            <a:avLst/>
          </a:prstGeom>
          <a:noFill/>
          <a:ln>
            <a:noFill/>
          </a:ln>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normAutofit/>
          </a:bodyPr>
          <a:lstStyle/>
          <a:p>
            <a:pPr eaLnBrk="1" hangingPunct="1">
              <a:defRPr/>
            </a:pPr>
            <a:r>
              <a:rPr lang="en-US" dirty="0" smtClean="0"/>
              <a:t>Reconciling Bank Accounts (cont.)</a:t>
            </a:r>
          </a:p>
        </p:txBody>
      </p:sp>
      <p:sp>
        <p:nvSpPr>
          <p:cNvPr id="37891" name="Rectangle 7"/>
          <p:cNvSpPr>
            <a:spLocks noGrp="1" noChangeArrowheads="1"/>
          </p:cNvSpPr>
          <p:nvPr>
            <p:ph idx="1"/>
          </p:nvPr>
        </p:nvSpPr>
        <p:spPr/>
        <p:txBody>
          <a:bodyPr/>
          <a:lstStyle/>
          <a:p>
            <a:pPr eaLnBrk="1" hangingPunct="1">
              <a:spcBef>
                <a:spcPts val="1800"/>
              </a:spcBef>
            </a:pPr>
            <a:r>
              <a:rPr lang="en-US" altLang="en-US" dirty="0" smtClean="0"/>
              <a:t>Match each line with the bank statement:</a:t>
            </a:r>
          </a:p>
          <a:p>
            <a:pPr lvl="1" eaLnBrk="1" hangingPunct="1">
              <a:spcBef>
                <a:spcPts val="1800"/>
              </a:spcBef>
            </a:pPr>
            <a:r>
              <a:rPr lang="en-US" altLang="en-US" dirty="0" smtClean="0"/>
              <a:t>Match the deposits and other credits </a:t>
            </a:r>
          </a:p>
          <a:p>
            <a:pPr lvl="1" eaLnBrk="1" hangingPunct="1">
              <a:spcBef>
                <a:spcPts val="1800"/>
              </a:spcBef>
            </a:pPr>
            <a:r>
              <a:rPr lang="en-US" altLang="en-US" dirty="0" smtClean="0"/>
              <a:t>Match the checks and other withdrawals on the bank statement </a:t>
            </a:r>
          </a:p>
          <a:p>
            <a:pPr eaLnBrk="1" hangingPunct="1">
              <a:spcBef>
                <a:spcPts val="1800"/>
              </a:spcBef>
            </a:pPr>
            <a:r>
              <a:rPr lang="en-US" altLang="en-US" b="1" dirty="0" smtClean="0"/>
              <a:t>Difference</a:t>
            </a:r>
            <a:r>
              <a:rPr lang="en-US" altLang="en-US" dirty="0" smtClean="0"/>
              <a:t> field should be 0.00 when finished</a:t>
            </a:r>
          </a:p>
          <a:p>
            <a:pPr eaLnBrk="1" hangingPunct="1">
              <a:spcBef>
                <a:spcPts val="1800"/>
              </a:spcBef>
            </a:pPr>
            <a:r>
              <a:rPr lang="en-US" altLang="en-US" dirty="0" smtClean="0"/>
              <a:t>Click </a:t>
            </a:r>
            <a:r>
              <a:rPr lang="en-US" altLang="en-US" b="1" dirty="0" smtClean="0"/>
              <a:t>Reconcile Now</a:t>
            </a:r>
            <a:r>
              <a:rPr lang="en-US" altLang="en-US" sz="2800" dirty="0" smtClean="0"/>
              <a:t> </a:t>
            </a:r>
          </a:p>
          <a:p>
            <a:pPr eaLnBrk="1" hangingPunct="1">
              <a:spcBef>
                <a:spcPts val="1800"/>
              </a:spcBef>
            </a:pPr>
            <a:r>
              <a:rPr lang="en-US" altLang="en-US" dirty="0" smtClean="0"/>
              <a:t>To pause reconciliation, click </a:t>
            </a:r>
            <a:r>
              <a:rPr lang="en-US" altLang="en-US" b="1" dirty="0" smtClean="0"/>
              <a:t>Leave</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Reconcile Window</a:t>
            </a:r>
            <a:endParaRPr lang="en-US" dirty="0"/>
          </a:p>
        </p:txBody>
      </p:sp>
      <p:pic>
        <p:nvPicPr>
          <p:cNvPr id="7" name="Content Placeholder 6" descr="C:\Users\Deborah\AppData\Local\Temp\SNAGHTML16183056.PNG"/>
          <p:cNvPicPr>
            <a:picLocks noGrp="1"/>
          </p:cNvPicPr>
          <p:nvPr>
            <p:ph idx="1"/>
          </p:nvPr>
        </p:nvPicPr>
        <p:blipFill>
          <a:blip r:embed="rId3">
            <a:extLst>
              <a:ext uri="{28A0092B-C50C-407E-A947-70E740481C1C}">
                <a14:useLocalDpi xmlns:a14="http://schemas.microsoft.com/office/drawing/2010/main" val="0"/>
              </a:ext>
            </a:extLst>
          </a:blip>
          <a:stretch>
            <a:fillRect/>
          </a:stretch>
        </p:blipFill>
        <p:spPr bwMode="auto">
          <a:xfrm>
            <a:off x="457200" y="1295400"/>
            <a:ext cx="8223250" cy="4375389"/>
          </a:xfrm>
          <a:prstGeom prst="rect">
            <a:avLst/>
          </a:prstGeom>
          <a:noFill/>
          <a:ln>
            <a:noFill/>
          </a:ln>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p:txBody>
          <a:bodyPr/>
          <a:lstStyle/>
          <a:p>
            <a:pPr eaLnBrk="1" hangingPunct="1">
              <a:defRPr/>
            </a:pPr>
            <a:r>
              <a:rPr lang="en-US" smtClean="0"/>
              <a:t>Bank Reconciliation Reports</a:t>
            </a:r>
          </a:p>
        </p:txBody>
      </p:sp>
      <p:sp>
        <p:nvSpPr>
          <p:cNvPr id="39939" name="Rectangle 8"/>
          <p:cNvSpPr>
            <a:spLocks noGrp="1" noChangeArrowheads="1"/>
          </p:cNvSpPr>
          <p:nvPr>
            <p:ph idx="1"/>
          </p:nvPr>
        </p:nvSpPr>
        <p:spPr/>
        <p:txBody>
          <a:bodyPr/>
          <a:lstStyle/>
          <a:p>
            <a:pPr eaLnBrk="1" hangingPunct="1">
              <a:lnSpc>
                <a:spcPct val="90000"/>
              </a:lnSpc>
              <a:spcBef>
                <a:spcPts val="1800"/>
              </a:spcBef>
            </a:pPr>
            <a:r>
              <a:rPr lang="en-US" altLang="en-US" dirty="0" smtClean="0"/>
              <a:t>After a successful reconciliation you can generate</a:t>
            </a:r>
          </a:p>
          <a:p>
            <a:pPr lvl="1" eaLnBrk="1" hangingPunct="1">
              <a:lnSpc>
                <a:spcPct val="90000"/>
              </a:lnSpc>
              <a:spcBef>
                <a:spcPts val="1800"/>
              </a:spcBef>
            </a:pPr>
            <a:r>
              <a:rPr lang="en-US" altLang="en-US" b="1" dirty="0" smtClean="0"/>
              <a:t>Reconciliation Summary</a:t>
            </a:r>
            <a:r>
              <a:rPr lang="en-US" altLang="en-US" dirty="0" smtClean="0"/>
              <a:t> report </a:t>
            </a:r>
          </a:p>
          <a:p>
            <a:pPr lvl="1" eaLnBrk="1" hangingPunct="1">
              <a:lnSpc>
                <a:spcPct val="90000"/>
              </a:lnSpc>
              <a:spcBef>
                <a:spcPts val="1800"/>
              </a:spcBef>
            </a:pPr>
            <a:r>
              <a:rPr lang="en-US" altLang="en-US" dirty="0" smtClean="0"/>
              <a:t> </a:t>
            </a:r>
            <a:r>
              <a:rPr lang="en-US" altLang="en-US" b="1" dirty="0" smtClean="0"/>
              <a:t>Reconciliation Detail</a:t>
            </a:r>
            <a:r>
              <a:rPr lang="en-US" altLang="en-US" dirty="0" smtClean="0"/>
              <a:t> report </a:t>
            </a:r>
          </a:p>
          <a:p>
            <a:pPr eaLnBrk="1" hangingPunct="1">
              <a:lnSpc>
                <a:spcPct val="90000"/>
              </a:lnSpc>
              <a:spcBef>
                <a:spcPts val="1800"/>
              </a:spcBef>
            </a:pPr>
            <a:r>
              <a:rPr lang="en-US" altLang="en-US" dirty="0" smtClean="0"/>
              <a:t>Select Previous Reconciliation Report displays:</a:t>
            </a:r>
          </a:p>
          <a:p>
            <a:pPr lvl="1" eaLnBrk="1" hangingPunct="1">
              <a:lnSpc>
                <a:spcPct val="90000"/>
              </a:lnSpc>
              <a:spcBef>
                <a:spcPts val="1800"/>
              </a:spcBef>
            </a:pPr>
            <a:r>
              <a:rPr lang="en-US" altLang="en-US" dirty="0" smtClean="0"/>
              <a:t>Select </a:t>
            </a:r>
            <a:r>
              <a:rPr lang="en-US" altLang="en-US" b="1" dirty="0" smtClean="0"/>
              <a:t>Summary</a:t>
            </a:r>
            <a:r>
              <a:rPr lang="en-US" altLang="en-US" dirty="0" smtClean="0"/>
              <a:t> or </a:t>
            </a:r>
            <a:r>
              <a:rPr lang="en-US" altLang="en-US" b="1" dirty="0" smtClean="0"/>
              <a:t>Detail</a:t>
            </a:r>
            <a:r>
              <a:rPr lang="en-US" altLang="en-US" dirty="0" smtClean="0"/>
              <a:t> option </a:t>
            </a:r>
          </a:p>
          <a:p>
            <a:pPr lvl="1" eaLnBrk="1" hangingPunct="1">
              <a:lnSpc>
                <a:spcPct val="90000"/>
              </a:lnSpc>
              <a:spcBef>
                <a:spcPts val="1800"/>
              </a:spcBef>
            </a:pPr>
            <a:r>
              <a:rPr lang="en-US" altLang="en-US" dirty="0" smtClean="0"/>
              <a:t>Click </a:t>
            </a:r>
            <a:r>
              <a:rPr lang="en-US" altLang="en-US" b="1" dirty="0" smtClean="0"/>
              <a:t>Display</a:t>
            </a:r>
            <a:r>
              <a:rPr lang="en-US" altLang="en-US" dirty="0" smtClean="0"/>
              <a:t> to view the report </a:t>
            </a:r>
          </a:p>
          <a:p>
            <a:pPr lvl="1" eaLnBrk="1" hangingPunct="1">
              <a:lnSpc>
                <a:spcPct val="90000"/>
              </a:lnSpc>
              <a:spcBef>
                <a:spcPts val="1800"/>
              </a:spcBef>
            </a:pPr>
            <a:r>
              <a:rPr lang="en-US" altLang="en-US" dirty="0" smtClean="0"/>
              <a:t>Click </a:t>
            </a:r>
            <a:r>
              <a:rPr lang="en-US" altLang="en-US" b="1" dirty="0" smtClean="0"/>
              <a:t>Print</a:t>
            </a:r>
            <a:r>
              <a:rPr lang="en-US" altLang="en-US" dirty="0" smtClean="0"/>
              <a:t> to print the report</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p:txBody>
          <a:bodyPr>
            <a:noAutofit/>
          </a:bodyPr>
          <a:lstStyle/>
          <a:p>
            <a:pPr eaLnBrk="1" hangingPunct="1">
              <a:defRPr/>
            </a:pPr>
            <a:r>
              <a:rPr lang="en-US" dirty="0" smtClean="0"/>
              <a:t>Finding Errors during Bank Reconciliation</a:t>
            </a:r>
          </a:p>
        </p:txBody>
      </p:sp>
      <p:sp>
        <p:nvSpPr>
          <p:cNvPr id="40963" name="Rectangle 3"/>
          <p:cNvSpPr>
            <a:spLocks noGrp="1" noChangeArrowheads="1"/>
          </p:cNvSpPr>
          <p:nvPr>
            <p:ph idx="1"/>
          </p:nvPr>
        </p:nvSpPr>
        <p:spPr/>
        <p:txBody>
          <a:bodyPr/>
          <a:lstStyle/>
          <a:p>
            <a:pPr eaLnBrk="1" hangingPunct="1">
              <a:spcBef>
                <a:spcPts val="1800"/>
              </a:spcBef>
            </a:pPr>
            <a:r>
              <a:rPr lang="en-US" altLang="en-US" sz="2800" dirty="0" smtClean="0"/>
              <a:t>The Beginning Balance Field error:</a:t>
            </a:r>
          </a:p>
          <a:p>
            <a:pPr lvl="1" eaLnBrk="1" hangingPunct="1">
              <a:spcBef>
                <a:spcPts val="1800"/>
              </a:spcBef>
            </a:pPr>
            <a:r>
              <a:rPr lang="en-US" altLang="en-US" sz="2400" dirty="0" smtClean="0"/>
              <a:t>One or more reconciled transactions were voided, deleted, or changed since the last reconciliation</a:t>
            </a:r>
          </a:p>
          <a:p>
            <a:pPr lvl="1" eaLnBrk="1" hangingPunct="1">
              <a:spcBef>
                <a:spcPts val="1800"/>
              </a:spcBef>
            </a:pPr>
            <a:r>
              <a:rPr lang="en-US" altLang="en-US" sz="2400" dirty="0" smtClean="0"/>
              <a:t>A user removed the checkmark from one or more reconciled transactions in the account register since the last reconciliation</a:t>
            </a:r>
          </a:p>
          <a:p>
            <a:pPr eaLnBrk="1" hangingPunct="1">
              <a:spcBef>
                <a:spcPts val="1800"/>
              </a:spcBef>
            </a:pPr>
            <a:r>
              <a:rPr lang="en-US" altLang="en-US" sz="2800" dirty="0" smtClean="0"/>
              <a:t>Incorrectly Recorded transactions</a:t>
            </a:r>
          </a:p>
          <a:p>
            <a:pPr lvl="1" eaLnBrk="1" hangingPunct="1">
              <a:spcBef>
                <a:spcPts val="1800"/>
              </a:spcBef>
            </a:pPr>
            <a:r>
              <a:rPr lang="en-US" altLang="en-US" sz="2400" dirty="0" smtClean="0"/>
              <a:t>Discrepancy between a transaction in QuickBooks and a transaction on the bank statement </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pPr eaLnBrk="1" hangingPunct="1">
              <a:defRPr/>
            </a:pPr>
            <a:r>
              <a:rPr lang="en-US" smtClean="0"/>
              <a:t>Correct Beginning Balance</a:t>
            </a:r>
          </a:p>
        </p:txBody>
      </p:sp>
      <p:sp>
        <p:nvSpPr>
          <p:cNvPr id="41987" name="Rectangle 3"/>
          <p:cNvSpPr>
            <a:spLocks noGrp="1" noChangeArrowheads="1"/>
          </p:cNvSpPr>
          <p:nvPr>
            <p:ph idx="1"/>
          </p:nvPr>
        </p:nvSpPr>
        <p:spPr/>
        <p:txBody>
          <a:bodyPr/>
          <a:lstStyle/>
          <a:p>
            <a:pPr eaLnBrk="1" hangingPunct="1"/>
            <a:r>
              <a:rPr lang="en-US" altLang="en-US" sz="2800" dirty="0" smtClean="0"/>
              <a:t>Option 1: Use the Reconciliation Discrepancy Report </a:t>
            </a:r>
          </a:p>
          <a:p>
            <a:pPr lvl="1" eaLnBrk="1" hangingPunct="1"/>
            <a:endParaRPr lang="en-US" altLang="en-US" sz="2400" dirty="0" smtClean="0"/>
          </a:p>
          <a:p>
            <a:pPr eaLnBrk="1" hangingPunct="1"/>
            <a:endParaRPr lang="en-US" altLang="en-US" sz="2400" dirty="0"/>
          </a:p>
          <a:p>
            <a:pPr eaLnBrk="1" hangingPunct="1"/>
            <a:endParaRPr lang="en-US" altLang="en-US" sz="2400" dirty="0"/>
          </a:p>
          <a:p>
            <a:pPr eaLnBrk="1" hangingPunct="1"/>
            <a:r>
              <a:rPr lang="en-US" altLang="en-US" sz="2800" dirty="0" smtClean="0"/>
              <a:t>Option 2: Undo the Bank Reconciliation</a:t>
            </a:r>
          </a:p>
        </p:txBody>
      </p:sp>
      <p:pic>
        <p:nvPicPr>
          <p:cNvPr id="4" name="Picture 3" descr="C:\Users\Deborah\AppData\Local\Temp\SNAGHTML7cc7beb.PNG"/>
          <p:cNvPicPr/>
          <p:nvPr/>
        </p:nvPicPr>
        <p:blipFill>
          <a:blip r:embed="rId3">
            <a:extLst>
              <a:ext uri="{28A0092B-C50C-407E-A947-70E740481C1C}">
                <a14:useLocalDpi xmlns:a14="http://schemas.microsoft.com/office/drawing/2010/main" val="0"/>
              </a:ext>
            </a:extLst>
          </a:blip>
          <a:srcRect/>
          <a:stretch>
            <a:fillRect/>
          </a:stretch>
        </p:blipFill>
        <p:spPr bwMode="auto">
          <a:xfrm>
            <a:off x="2238056" y="2057400"/>
            <a:ext cx="4667885" cy="1624965"/>
          </a:xfrm>
          <a:prstGeom prst="rect">
            <a:avLst/>
          </a:prstGeom>
          <a:noFill/>
          <a:ln>
            <a:noFill/>
          </a:ln>
        </p:spPr>
      </p:pic>
      <p:pic>
        <p:nvPicPr>
          <p:cNvPr id="5" name="Picture 4" descr="C:\Users\Deborah\AppData\Local\Temp\SNAGHTML16212fe9.PNG"/>
          <p:cNvPicPr/>
          <p:nvPr/>
        </p:nvPicPr>
        <p:blipFill>
          <a:blip r:embed="rId4">
            <a:extLst>
              <a:ext uri="{28A0092B-C50C-407E-A947-70E740481C1C}">
                <a14:useLocalDpi xmlns:a14="http://schemas.microsoft.com/office/drawing/2010/main" val="0"/>
              </a:ext>
            </a:extLst>
          </a:blip>
          <a:srcRect/>
          <a:stretch>
            <a:fillRect/>
          </a:stretch>
        </p:blipFill>
        <p:spPr bwMode="auto">
          <a:xfrm>
            <a:off x="2416007" y="4191000"/>
            <a:ext cx="4311987" cy="2133600"/>
          </a:xfrm>
          <a:prstGeom prst="rect">
            <a:avLst/>
          </a:prstGeom>
          <a:noFill/>
          <a:ln>
            <a:noFill/>
          </a:ln>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p:txBody>
          <a:bodyPr>
            <a:noAutofit/>
          </a:bodyPr>
          <a:lstStyle/>
          <a:p>
            <a:pPr eaLnBrk="1" hangingPunct="1">
              <a:defRPr/>
            </a:pPr>
            <a:r>
              <a:rPr lang="en-US" dirty="0" smtClean="0"/>
              <a:t>QuickBooks Automatically Adjusts your Balance</a:t>
            </a:r>
          </a:p>
        </p:txBody>
      </p:sp>
      <p:sp>
        <p:nvSpPr>
          <p:cNvPr id="45059" name="Rectangle 3"/>
          <p:cNvSpPr>
            <a:spLocks noGrp="1" noChangeArrowheads="1"/>
          </p:cNvSpPr>
          <p:nvPr>
            <p:ph idx="1"/>
          </p:nvPr>
        </p:nvSpPr>
        <p:spPr/>
        <p:txBody>
          <a:bodyPr/>
          <a:lstStyle/>
          <a:p>
            <a:pPr eaLnBrk="1" hangingPunct="1">
              <a:spcBef>
                <a:spcPts val="1200"/>
              </a:spcBef>
            </a:pPr>
            <a:r>
              <a:rPr lang="en-US" altLang="en-US" sz="2400" dirty="0" smtClean="0"/>
              <a:t>If the difference is not zero when you click </a:t>
            </a:r>
            <a:r>
              <a:rPr lang="en-US" altLang="en-US" sz="2400" b="1" dirty="0" smtClean="0"/>
              <a:t>Reconcile Now</a:t>
            </a:r>
            <a:r>
              <a:rPr lang="en-US" altLang="en-US" sz="2400" dirty="0" smtClean="0"/>
              <a:t> in the Reconcile window:</a:t>
            </a:r>
          </a:p>
          <a:p>
            <a:pPr lvl="1" eaLnBrk="1" hangingPunct="1">
              <a:spcBef>
                <a:spcPts val="1200"/>
              </a:spcBef>
            </a:pPr>
            <a:r>
              <a:rPr lang="en-US" altLang="en-US" sz="2000" dirty="0" smtClean="0"/>
              <a:t>A transaction is created in the bank account for the difference</a:t>
            </a:r>
          </a:p>
          <a:p>
            <a:pPr lvl="1" eaLnBrk="1" hangingPunct="1">
              <a:spcBef>
                <a:spcPts val="1200"/>
              </a:spcBef>
            </a:pPr>
            <a:r>
              <a:rPr lang="en-US" altLang="en-US" sz="2000" dirty="0" smtClean="0"/>
              <a:t>The transaction is coded to the Reconciliation Discrepancies expense account </a:t>
            </a:r>
          </a:p>
          <a:p>
            <a:pPr eaLnBrk="1" hangingPunct="1">
              <a:spcBef>
                <a:spcPts val="1200"/>
              </a:spcBef>
            </a:pPr>
            <a:r>
              <a:rPr lang="en-US" altLang="en-US" sz="2400" dirty="0" smtClean="0"/>
              <a:t>To Correct the problem:</a:t>
            </a:r>
          </a:p>
          <a:p>
            <a:pPr lvl="1" eaLnBrk="1" hangingPunct="1">
              <a:spcBef>
                <a:spcPts val="1200"/>
              </a:spcBef>
            </a:pPr>
            <a:r>
              <a:rPr lang="en-US" altLang="en-US" sz="2000" dirty="0" smtClean="0"/>
              <a:t>Delete the transaction that is coded to Reconciliation Discrepancies</a:t>
            </a:r>
          </a:p>
          <a:p>
            <a:pPr lvl="1" eaLnBrk="1" hangingPunct="1">
              <a:spcBef>
                <a:spcPts val="1200"/>
              </a:spcBef>
            </a:pPr>
            <a:r>
              <a:rPr lang="en-US" altLang="en-US" sz="2000" dirty="0" smtClean="0"/>
              <a:t>Undo the Last Reconciliation</a:t>
            </a:r>
          </a:p>
          <a:p>
            <a:pPr lvl="1" eaLnBrk="1" hangingPunct="1">
              <a:spcBef>
                <a:spcPts val="1200"/>
              </a:spcBef>
            </a:pPr>
            <a:r>
              <a:rPr lang="en-US" altLang="en-US" sz="2000" dirty="0" smtClean="0"/>
              <a:t>Perform the bank reconciliation again correctly  </a:t>
            </a:r>
          </a:p>
        </p:txBody>
      </p:sp>
    </p:spTree>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THINKCELLSHAPEDONOTDELETE" val="p8qQI8YVvUUCIGHXFSogQjA"/>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pKwnM.iqjF0Grn40mnQDxvQ"/>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pWt64dHbHPEebH2POvxT1PQ"/>
</p:tagLst>
</file>

<file path=ppt/tags/tag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Intuit Template_v1_040308">
  <a:themeElements>
    <a:clrScheme name="Intuit Template_v1_040308 13">
      <a:dk1>
        <a:srgbClr val="000000"/>
      </a:dk1>
      <a:lt1>
        <a:srgbClr val="FFFFFF"/>
      </a:lt1>
      <a:dk2>
        <a:srgbClr val="4E9E19"/>
      </a:dk2>
      <a:lt2>
        <a:srgbClr val="DAD2AE"/>
      </a:lt2>
      <a:accent1>
        <a:srgbClr val="3860B8"/>
      </a:accent1>
      <a:accent2>
        <a:srgbClr val="FEC82A"/>
      </a:accent2>
      <a:accent3>
        <a:srgbClr val="FFFFFF"/>
      </a:accent3>
      <a:accent4>
        <a:srgbClr val="000000"/>
      </a:accent4>
      <a:accent5>
        <a:srgbClr val="AEB6D8"/>
      </a:accent5>
      <a:accent6>
        <a:srgbClr val="E6B525"/>
      </a:accent6>
      <a:hlink>
        <a:srgbClr val="F0640F"/>
      </a:hlink>
      <a:folHlink>
        <a:srgbClr val="D2D246"/>
      </a:folHlink>
    </a:clrScheme>
    <a:fontScheme name="Intuit Template_v1_040308">
      <a:majorFont>
        <a:latin typeface="Verdana"/>
        <a:ea typeface="ＭＳ Ｐゴシック"/>
        <a:cs typeface=""/>
      </a:majorFont>
      <a:minorFont>
        <a:latin typeface="Verdana"/>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solidFill>
            <a:schemeClr val="tx1"/>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5921" dir="2700000" algn="ctr" rotWithShape="0">
                  <a:schemeClr val="bg2"/>
                </a:outerShdw>
              </a:effectLst>
            </a14:hiddenEffects>
          </a:ext>
        </a:extLst>
      </a:spPr>
      <a:bodyPr vert="horz" wrap="none" lIns="91440" tIns="45720" rIns="91440" bIns="45720" numCol="1" anchor="ctr" anchorCtr="0" compatLnSpc="1">
        <a:prstTxWarp prst="textNoShape">
          <a:avLst/>
        </a:prstTxWarp>
      </a:bodyPr>
      <a:lstStyle>
        <a:defPPr marL="0" marR="0" indent="0" algn="ctr" defTabSz="914400" rtl="0" eaLnBrk="0" fontAlgn="base" latinLnBrk="0" hangingPunct="0">
          <a:lnSpc>
            <a:spcPct val="100000"/>
          </a:lnSpc>
          <a:spcBef>
            <a:spcPct val="50000"/>
          </a:spcBef>
          <a:spcAft>
            <a:spcPct val="0"/>
          </a:spcAft>
          <a:buClrTx/>
          <a:buSzTx/>
          <a:buFontTx/>
          <a:buNone/>
          <a:tabLst/>
          <a:defRPr kumimoji="0" lang="en-US" sz="2400" b="0" i="0" u="none" strike="noStrike" cap="none" normalizeH="0" baseline="0">
            <a:ln>
              <a:noFill/>
            </a:ln>
            <a:solidFill>
              <a:srgbClr val="000000"/>
            </a:solidFill>
            <a:effectLst/>
            <a:latin typeface="Verdana" charset="0"/>
            <a:ea typeface="ＭＳ Ｐゴシック" charset="0"/>
          </a:defRPr>
        </a:defPPr>
      </a:lstStyle>
    </a:spDef>
    <a:lnDef>
      <a:spPr bwMode="auto">
        <a:xfrm>
          <a:off x="0" y="0"/>
          <a:ext cx="1" cy="1"/>
        </a:xfrm>
        <a:custGeom>
          <a:avLst/>
          <a:gdLst/>
          <a:ahLst/>
          <a:cxnLst/>
          <a:rect l="0" t="0" r="0" b="0"/>
          <a:pathLst/>
        </a:custGeom>
        <a:noFill/>
        <a:ln w="9525" cap="flat" cmpd="sng" algn="ctr">
          <a:solidFill>
            <a:schemeClr val="tx1"/>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5921" dir="2700000" algn="ctr" rotWithShape="0">
                  <a:schemeClr val="bg2"/>
                </a:outerShdw>
              </a:effectLst>
            </a14:hiddenEffects>
          </a:ext>
        </a:extLst>
      </a:spPr>
      <a:bodyPr vert="horz" wrap="none" lIns="91440" tIns="45720" rIns="91440" bIns="45720" numCol="1" anchor="ctr" anchorCtr="0" compatLnSpc="1">
        <a:prstTxWarp prst="textNoShape">
          <a:avLst/>
        </a:prstTxWarp>
      </a:bodyPr>
      <a:lstStyle>
        <a:defPPr marL="0" marR="0" indent="0" algn="ctr" defTabSz="914400" rtl="0" eaLnBrk="0" fontAlgn="base" latinLnBrk="0" hangingPunct="0">
          <a:lnSpc>
            <a:spcPct val="100000"/>
          </a:lnSpc>
          <a:spcBef>
            <a:spcPct val="50000"/>
          </a:spcBef>
          <a:spcAft>
            <a:spcPct val="0"/>
          </a:spcAft>
          <a:buClrTx/>
          <a:buSzTx/>
          <a:buFontTx/>
          <a:buNone/>
          <a:tabLst/>
          <a:defRPr kumimoji="0" lang="en-US" sz="2400" b="0" i="0" u="none" strike="noStrike" cap="none" normalizeH="0" baseline="0">
            <a:ln>
              <a:noFill/>
            </a:ln>
            <a:solidFill>
              <a:srgbClr val="000000"/>
            </a:solidFill>
            <a:effectLst/>
            <a:latin typeface="Verdana" charset="0"/>
            <a:ea typeface="ＭＳ Ｐゴシック" charset="0"/>
          </a:defRPr>
        </a:defPPr>
      </a:lstStyle>
    </a:lnDef>
  </a:objectDefaults>
  <a:extraClrSchemeLst>
    <a:extraClrScheme>
      <a:clrScheme name="Intuit Template_v1_040308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Intuit Template_v1_040308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Intuit Template_v1_040308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Intuit Template_v1_040308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Intuit Template_v1_040308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Intuit Template_v1_040308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Intuit Template_v1_040308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Intuit Template_v1_040308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Intuit Template_v1_040308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Intuit Template_v1_040308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Intuit Template_v1_040308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Intuit Template_v1_040308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Intuit Template_v1_040308 13">
        <a:dk1>
          <a:srgbClr val="000000"/>
        </a:dk1>
        <a:lt1>
          <a:srgbClr val="FFFFFF"/>
        </a:lt1>
        <a:dk2>
          <a:srgbClr val="4E9E19"/>
        </a:dk2>
        <a:lt2>
          <a:srgbClr val="DAD2AE"/>
        </a:lt2>
        <a:accent1>
          <a:srgbClr val="3860B8"/>
        </a:accent1>
        <a:accent2>
          <a:srgbClr val="FEC82A"/>
        </a:accent2>
        <a:accent3>
          <a:srgbClr val="FFFFFF"/>
        </a:accent3>
        <a:accent4>
          <a:srgbClr val="000000"/>
        </a:accent4>
        <a:accent5>
          <a:srgbClr val="AEB6D8"/>
        </a:accent5>
        <a:accent6>
          <a:srgbClr val="E6B525"/>
        </a:accent6>
        <a:hlink>
          <a:srgbClr val="F0640F"/>
        </a:hlink>
        <a:folHlink>
          <a:srgbClr val="D2D246"/>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Adjustments-14</Template>
  <TotalTime>936</TotalTime>
  <Words>422</Words>
  <Application>Microsoft Office PowerPoint</Application>
  <PresentationFormat>On-screen Show (4:3)</PresentationFormat>
  <Paragraphs>82</Paragraphs>
  <Slides>14</Slides>
  <Notes>14</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14</vt:i4>
      </vt:variant>
    </vt:vector>
  </HeadingPairs>
  <TitlesOfParts>
    <vt:vector size="16" baseType="lpstr">
      <vt:lpstr>Intuit Template_v1_040308</vt:lpstr>
      <vt:lpstr>TCLayout.ActiveDocument.1</vt:lpstr>
      <vt:lpstr>Bank Reconciliation</vt:lpstr>
      <vt:lpstr>Topics</vt:lpstr>
      <vt:lpstr>Reconciling Bank Accounts</vt:lpstr>
      <vt:lpstr>Reconciling Bank Accounts (cont.)</vt:lpstr>
      <vt:lpstr>Reconcile Window</vt:lpstr>
      <vt:lpstr>Bank Reconciliation Reports</vt:lpstr>
      <vt:lpstr>Finding Errors during Bank Reconciliation</vt:lpstr>
      <vt:lpstr>Correct Beginning Balance</vt:lpstr>
      <vt:lpstr>QuickBooks Automatically Adjusts your Balance</vt:lpstr>
      <vt:lpstr>Bounced Checks</vt:lpstr>
      <vt:lpstr>Reconciling Credit Cards Accounts and Paying the Bill</vt:lpstr>
      <vt:lpstr>Bank Feeds</vt:lpstr>
      <vt:lpstr>Bank Feeds Center</vt:lpstr>
      <vt:lpstr>Summary of Key Points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Chapter 4 Bank Reconciliation</dc:title>
  <dc:creator>The Sleeter Group, Inc.</dc:creator>
  <cp:lastModifiedBy>Deborah</cp:lastModifiedBy>
  <cp:revision>145</cp:revision>
  <dcterms:created xsi:type="dcterms:W3CDTF">2004-06-08T17:25:39Z</dcterms:created>
  <dcterms:modified xsi:type="dcterms:W3CDTF">2013-10-24T00:53:56Z</dcterms:modified>
</cp:coreProperties>
</file>